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29" r:id="rId4"/>
    <p:sldMasterId id="2147483747" r:id="rId5"/>
  </p:sldMasterIdLst>
  <p:notesMasterIdLst>
    <p:notesMasterId r:id="rId94"/>
  </p:notesMasterIdLst>
  <p:handoutMasterIdLst>
    <p:handoutMasterId r:id="rId95"/>
  </p:handoutMasterIdLst>
  <p:sldIdLst>
    <p:sldId id="515" r:id="rId6"/>
    <p:sldId id="301" r:id="rId7"/>
    <p:sldId id="604" r:id="rId8"/>
    <p:sldId id="582" r:id="rId9"/>
    <p:sldId id="603" r:id="rId10"/>
    <p:sldId id="608" r:id="rId11"/>
    <p:sldId id="264" r:id="rId12"/>
    <p:sldId id="647" r:id="rId13"/>
    <p:sldId id="605" r:id="rId14"/>
    <p:sldId id="606" r:id="rId15"/>
    <p:sldId id="607" r:id="rId16"/>
    <p:sldId id="631" r:id="rId17"/>
    <p:sldId id="609" r:id="rId18"/>
    <p:sldId id="471" r:id="rId19"/>
    <p:sldId id="493" r:id="rId20"/>
    <p:sldId id="624" r:id="rId21"/>
    <p:sldId id="614" r:id="rId22"/>
    <p:sldId id="615" r:id="rId23"/>
    <p:sldId id="642" r:id="rId24"/>
    <p:sldId id="643" r:id="rId25"/>
    <p:sldId id="485" r:id="rId26"/>
    <p:sldId id="512" r:id="rId27"/>
    <p:sldId id="620" r:id="rId28"/>
    <p:sldId id="622" r:id="rId29"/>
    <p:sldId id="645" r:id="rId30"/>
    <p:sldId id="492" r:id="rId31"/>
    <p:sldId id="630" r:id="rId32"/>
    <p:sldId id="649" r:id="rId33"/>
    <p:sldId id="644" r:id="rId34"/>
    <p:sldId id="650" r:id="rId35"/>
    <p:sldId id="628" r:id="rId36"/>
    <p:sldId id="503" r:id="rId37"/>
    <p:sldId id="651" r:id="rId38"/>
    <p:sldId id="652" r:id="rId39"/>
    <p:sldId id="500" r:id="rId40"/>
    <p:sldId id="526" r:id="rId41"/>
    <p:sldId id="502" r:id="rId42"/>
    <p:sldId id="627" r:id="rId43"/>
    <p:sldId id="653" r:id="rId44"/>
    <p:sldId id="507" r:id="rId45"/>
    <p:sldId id="549" r:id="rId46"/>
    <p:sldId id="626" r:id="rId47"/>
    <p:sldId id="618" r:id="rId48"/>
    <p:sldId id="619" r:id="rId49"/>
    <p:sldId id="610" r:id="rId50"/>
    <p:sldId id="480" r:id="rId51"/>
    <p:sldId id="528" r:id="rId52"/>
    <p:sldId id="561" r:id="rId53"/>
    <p:sldId id="478" r:id="rId54"/>
    <p:sldId id="531" r:id="rId55"/>
    <p:sldId id="532" r:id="rId56"/>
    <p:sldId id="533" r:id="rId57"/>
    <p:sldId id="534" r:id="rId58"/>
    <p:sldId id="535" r:id="rId59"/>
    <p:sldId id="536" r:id="rId60"/>
    <p:sldId id="656" r:id="rId61"/>
    <p:sldId id="538" r:id="rId62"/>
    <p:sldId id="659" r:id="rId63"/>
    <p:sldId id="539" r:id="rId64"/>
    <p:sldId id="540" r:id="rId65"/>
    <p:sldId id="664" r:id="rId66"/>
    <p:sldId id="665" r:id="rId67"/>
    <p:sldId id="541" r:id="rId68"/>
    <p:sldId id="542" r:id="rId69"/>
    <p:sldId id="543" r:id="rId70"/>
    <p:sldId id="544" r:id="rId71"/>
    <p:sldId id="660" r:id="rId72"/>
    <p:sldId id="661" r:id="rId73"/>
    <p:sldId id="662" r:id="rId74"/>
    <p:sldId id="663" r:id="rId75"/>
    <p:sldId id="545" r:id="rId76"/>
    <p:sldId id="611" r:id="rId77"/>
    <p:sldId id="554" r:id="rId78"/>
    <p:sldId id="612" r:id="rId79"/>
    <p:sldId id="613" r:id="rId80"/>
    <p:sldId id="487" r:id="rId81"/>
    <p:sldId id="598" r:id="rId82"/>
    <p:sldId id="599" r:id="rId83"/>
    <p:sldId id="600" r:id="rId84"/>
    <p:sldId id="601" r:id="rId85"/>
    <p:sldId id="602" r:id="rId86"/>
    <p:sldId id="565" r:id="rId87"/>
    <p:sldId id="648" r:id="rId88"/>
    <p:sldId id="566" r:id="rId89"/>
    <p:sldId id="567" r:id="rId90"/>
    <p:sldId id="568" r:id="rId91"/>
    <p:sldId id="569" r:id="rId92"/>
    <p:sldId id="520" r:id="rId93"/>
  </p:sldIdLst>
  <p:sldSz cx="6858000" cy="9144000" type="letter"/>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6" userDrawn="1">
          <p15:clr>
            <a:srgbClr val="A4A3A4"/>
          </p15:clr>
        </p15:guide>
        <p15:guide id="2" userDrawn="1">
          <p15:clr>
            <a:srgbClr val="A4A3A4"/>
          </p15:clr>
        </p15:guide>
        <p15:guide id="5" orient="horz" pos="3969" userDrawn="1">
          <p15:clr>
            <a:srgbClr val="A4A3A4"/>
          </p15:clr>
        </p15:guide>
        <p15:guide id="6" pos="4178" userDrawn="1">
          <p15:clr>
            <a:srgbClr val="A4A3A4"/>
          </p15:clr>
        </p15:guide>
        <p15:guide id="7" pos="1026" userDrawn="1">
          <p15:clr>
            <a:srgbClr val="A4A3A4"/>
          </p15:clr>
        </p15:guide>
        <p15:guide id="8" pos="255" userDrawn="1">
          <p15:clr>
            <a:srgbClr val="A4A3A4"/>
          </p15:clr>
        </p15:guide>
        <p15:guide id="9" pos="845" userDrawn="1">
          <p15:clr>
            <a:srgbClr val="A4A3A4"/>
          </p15:clr>
        </p15:guide>
        <p15:guide id="10" orient="horz" pos="1247" userDrawn="1">
          <p15:clr>
            <a:srgbClr val="A4A3A4"/>
          </p15:clr>
        </p15:guide>
        <p15:guide id="11" pos="822" userDrawn="1">
          <p15:clr>
            <a:srgbClr val="A4A3A4"/>
          </p15:clr>
        </p15:guide>
        <p15:guide id="12" orient="horz" pos="12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831171-3179-6987-C0AB-8C2F952517B2}" name="María Laura Gómez" initials="MLG" userId="76f3d4b29432206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Garcia | ITAC" initials="DG|I" lastIdx="1" clrIdx="0">
    <p:extLst>
      <p:ext uri="{19B8F6BF-5375-455C-9EA6-DF929625EA0E}">
        <p15:presenceInfo xmlns:p15="http://schemas.microsoft.com/office/powerpoint/2012/main" userId="S::d.garcia@itac.es::3c7f3da7-954a-4278-8f32-75c98b5b43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ADF"/>
    <a:srgbClr val="75BDA7"/>
    <a:srgbClr val="C0D8EE"/>
    <a:srgbClr val="2F3364"/>
    <a:srgbClr val="00AFEF"/>
    <a:srgbClr val="58C9F1"/>
    <a:srgbClr val="92BBE0"/>
    <a:srgbClr val="A4A3A4"/>
    <a:srgbClr val="C2DAEE"/>
    <a:srgbClr val="55C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1D019-E459-4485-A073-FE1FC5441F47}" v="119" dt="2022-06-29T18:43:55.1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6357" autoAdjust="0"/>
  </p:normalViewPr>
  <p:slideViewPr>
    <p:cSldViewPr snapToGrid="0">
      <p:cViewPr varScale="1">
        <p:scale>
          <a:sx n="56" d="100"/>
          <a:sy n="56" d="100"/>
        </p:scale>
        <p:origin x="2688" y="34"/>
      </p:cViewPr>
      <p:guideLst>
        <p:guide orient="horz" pos="1886"/>
        <p:guide/>
        <p:guide orient="horz" pos="3969"/>
        <p:guide pos="4178"/>
        <p:guide pos="1026"/>
        <p:guide pos="255"/>
        <p:guide pos="845"/>
        <p:guide orient="horz" pos="1247"/>
        <p:guide pos="822"/>
        <p:guide orient="horz" pos="127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handoutMaster" Target="handoutMasters/handout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ás Gaspari" userId="978425e37181ab08" providerId="LiveId" clId="{501686A2-F33A-4318-AFCE-71B6A6831A1C}"/>
    <pc:docChg chg="undo custSel addSld delSld modSld sldOrd modMainMaster">
      <pc:chgData name="Nicolás Gaspari" userId="978425e37181ab08" providerId="LiveId" clId="{501686A2-F33A-4318-AFCE-71B6A6831A1C}" dt="2022-06-06T22:20:38.737" v="1670" actId="20577"/>
      <pc:docMkLst>
        <pc:docMk/>
      </pc:docMkLst>
      <pc:sldChg chg="delSp modSp mod ord">
        <pc:chgData name="Nicolás Gaspari" userId="978425e37181ab08" providerId="LiveId" clId="{501686A2-F33A-4318-AFCE-71B6A6831A1C}" dt="2022-06-06T20:46:04.028" v="516"/>
        <pc:sldMkLst>
          <pc:docMk/>
          <pc:sldMk cId="3781716939" sldId="264"/>
        </pc:sldMkLst>
        <pc:spChg chg="mod">
          <ac:chgData name="Nicolás Gaspari" userId="978425e37181ab08" providerId="LiveId" clId="{501686A2-F33A-4318-AFCE-71B6A6831A1C}" dt="2022-06-06T20:45:34.386" v="499" actId="20577"/>
          <ac:spMkLst>
            <pc:docMk/>
            <pc:sldMk cId="3781716939" sldId="264"/>
            <ac:spMk id="5" creationId="{8159CF20-0D2E-BD45-AB6E-6B7994E34CB6}"/>
          </ac:spMkLst>
        </pc:spChg>
        <pc:spChg chg="mod">
          <ac:chgData name="Nicolás Gaspari" userId="978425e37181ab08" providerId="LiveId" clId="{501686A2-F33A-4318-AFCE-71B6A6831A1C}" dt="2022-06-06T20:46:04.028" v="516"/>
          <ac:spMkLst>
            <pc:docMk/>
            <pc:sldMk cId="3781716939" sldId="264"/>
            <ac:spMk id="8" creationId="{D9B474E3-AD50-1B41-9479-E4749F66ABC0}"/>
          </ac:spMkLst>
        </pc:spChg>
        <pc:spChg chg="del">
          <ac:chgData name="Nicolás Gaspari" userId="978425e37181ab08" providerId="LiveId" clId="{501686A2-F33A-4318-AFCE-71B6A6831A1C}" dt="2022-06-06T19:56:47.344" v="86" actId="478"/>
          <ac:spMkLst>
            <pc:docMk/>
            <pc:sldMk cId="3781716939" sldId="264"/>
            <ac:spMk id="10" creationId="{9B64DE63-B0E2-4C01-B706-E8E4DAE0AA50}"/>
          </ac:spMkLst>
        </pc:spChg>
        <pc:spChg chg="del">
          <ac:chgData name="Nicolás Gaspari" userId="978425e37181ab08" providerId="LiveId" clId="{501686A2-F33A-4318-AFCE-71B6A6831A1C}" dt="2022-06-06T19:56:47.344" v="86" actId="478"/>
          <ac:spMkLst>
            <pc:docMk/>
            <pc:sldMk cId="3781716939" sldId="264"/>
            <ac:spMk id="13" creationId="{4E29B5EF-B420-4DDB-9E11-411BFE51BCDA}"/>
          </ac:spMkLst>
        </pc:spChg>
      </pc:sldChg>
      <pc:sldChg chg="delSp modSp mod">
        <pc:chgData name="Nicolás Gaspari" userId="978425e37181ab08" providerId="LiveId" clId="{501686A2-F33A-4318-AFCE-71B6A6831A1C}" dt="2022-06-06T20:26:18.068" v="325" actId="1035"/>
        <pc:sldMkLst>
          <pc:docMk/>
          <pc:sldMk cId="840988061" sldId="301"/>
        </pc:sldMkLst>
        <pc:spChg chg="ord">
          <ac:chgData name="Nicolás Gaspari" userId="978425e37181ab08" providerId="LiveId" clId="{501686A2-F33A-4318-AFCE-71B6A6831A1C}" dt="2022-06-06T19:59:46.351" v="116" actId="167"/>
          <ac:spMkLst>
            <pc:docMk/>
            <pc:sldMk cId="840988061" sldId="301"/>
            <ac:spMk id="6" creationId="{9F597251-DCD8-2345-FCC4-B66011B33956}"/>
          </ac:spMkLst>
        </pc:spChg>
        <pc:spChg chg="mod">
          <ac:chgData name="Nicolás Gaspari" userId="978425e37181ab08" providerId="LiveId" clId="{501686A2-F33A-4318-AFCE-71B6A6831A1C}" dt="2022-06-06T20:00:10.486" v="120" actId="207"/>
          <ac:spMkLst>
            <pc:docMk/>
            <pc:sldMk cId="840988061" sldId="301"/>
            <ac:spMk id="12" creationId="{BD89C2A8-F7F7-81D5-DFE0-F83069EA6F73}"/>
          </ac:spMkLst>
        </pc:spChg>
        <pc:spChg chg="mod">
          <ac:chgData name="Nicolás Gaspari" userId="978425e37181ab08" providerId="LiveId" clId="{501686A2-F33A-4318-AFCE-71B6A6831A1C}" dt="2022-06-06T20:00:10.486" v="120" actId="207"/>
          <ac:spMkLst>
            <pc:docMk/>
            <pc:sldMk cId="840988061" sldId="301"/>
            <ac:spMk id="13" creationId="{2D83D982-2FD3-F3D7-9060-4B3610E9DFDB}"/>
          </ac:spMkLst>
        </pc:spChg>
        <pc:spChg chg="mod">
          <ac:chgData name="Nicolás Gaspari" userId="978425e37181ab08" providerId="LiveId" clId="{501686A2-F33A-4318-AFCE-71B6A6831A1C}" dt="2022-06-06T20:00:10.486" v="120" actId="207"/>
          <ac:spMkLst>
            <pc:docMk/>
            <pc:sldMk cId="840988061" sldId="301"/>
            <ac:spMk id="14" creationId="{77EDE192-B75A-202F-7610-0ECA8441224C}"/>
          </ac:spMkLst>
        </pc:spChg>
        <pc:spChg chg="mod">
          <ac:chgData name="Nicolás Gaspari" userId="978425e37181ab08" providerId="LiveId" clId="{501686A2-F33A-4318-AFCE-71B6A6831A1C}" dt="2022-06-06T19:59:55.446" v="117" actId="207"/>
          <ac:spMkLst>
            <pc:docMk/>
            <pc:sldMk cId="840988061" sldId="301"/>
            <ac:spMk id="18" creationId="{D0560AD9-80C2-1E32-9D84-8AE5AF7CE81B}"/>
          </ac:spMkLst>
        </pc:spChg>
        <pc:spChg chg="mod">
          <ac:chgData name="Nicolás Gaspari" userId="978425e37181ab08" providerId="LiveId" clId="{501686A2-F33A-4318-AFCE-71B6A6831A1C}" dt="2022-06-06T20:00:02.478" v="119" actId="207"/>
          <ac:spMkLst>
            <pc:docMk/>
            <pc:sldMk cId="840988061" sldId="301"/>
            <ac:spMk id="19" creationId="{F1E5F0CE-7A28-7728-19F1-48582B20A06D}"/>
          </ac:spMkLst>
        </pc:spChg>
        <pc:spChg chg="mod">
          <ac:chgData name="Nicolás Gaspari" userId="978425e37181ab08" providerId="LiveId" clId="{501686A2-F33A-4318-AFCE-71B6A6831A1C}" dt="2022-06-06T20:00:02.478" v="119" actId="207"/>
          <ac:spMkLst>
            <pc:docMk/>
            <pc:sldMk cId="840988061" sldId="301"/>
            <ac:spMk id="20" creationId="{ED92F1FE-C0F4-1045-E077-F8A273C2C348}"/>
          </ac:spMkLst>
        </pc:spChg>
        <pc:spChg chg="ord">
          <ac:chgData name="Nicolás Gaspari" userId="978425e37181ab08" providerId="LiveId" clId="{501686A2-F33A-4318-AFCE-71B6A6831A1C}" dt="2022-06-06T19:59:46.351" v="116" actId="167"/>
          <ac:spMkLst>
            <pc:docMk/>
            <pc:sldMk cId="840988061" sldId="301"/>
            <ac:spMk id="22" creationId="{3178FDB0-5929-3EC5-6A28-D31811F0E031}"/>
          </ac:spMkLst>
        </pc:spChg>
        <pc:spChg chg="ord">
          <ac:chgData name="Nicolás Gaspari" userId="978425e37181ab08" providerId="LiveId" clId="{501686A2-F33A-4318-AFCE-71B6A6831A1C}" dt="2022-06-06T19:59:46.351" v="116" actId="167"/>
          <ac:spMkLst>
            <pc:docMk/>
            <pc:sldMk cId="840988061" sldId="301"/>
            <ac:spMk id="23" creationId="{4A012313-0997-D918-AC17-C91CF3E4B2DA}"/>
          </ac:spMkLst>
        </pc:spChg>
        <pc:spChg chg="ord">
          <ac:chgData name="Nicolás Gaspari" userId="978425e37181ab08" providerId="LiveId" clId="{501686A2-F33A-4318-AFCE-71B6A6831A1C}" dt="2022-06-06T19:59:46.351" v="116" actId="167"/>
          <ac:spMkLst>
            <pc:docMk/>
            <pc:sldMk cId="840988061" sldId="301"/>
            <ac:spMk id="25" creationId="{0EE9C985-4D5A-2219-0802-65652A0A2C32}"/>
          </ac:spMkLst>
        </pc:spChg>
        <pc:spChg chg="ord">
          <ac:chgData name="Nicolás Gaspari" userId="978425e37181ab08" providerId="LiveId" clId="{501686A2-F33A-4318-AFCE-71B6A6831A1C}" dt="2022-06-06T19:59:46.351" v="116" actId="167"/>
          <ac:spMkLst>
            <pc:docMk/>
            <pc:sldMk cId="840988061" sldId="301"/>
            <ac:spMk id="26" creationId="{59BF044C-7CEB-4926-6F85-B8CC3FE0276F}"/>
          </ac:spMkLst>
        </pc:spChg>
        <pc:spChg chg="ord">
          <ac:chgData name="Nicolás Gaspari" userId="978425e37181ab08" providerId="LiveId" clId="{501686A2-F33A-4318-AFCE-71B6A6831A1C}" dt="2022-06-06T19:58:04.842" v="99" actId="167"/>
          <ac:spMkLst>
            <pc:docMk/>
            <pc:sldMk cId="840988061" sldId="301"/>
            <ac:spMk id="33" creationId="{9AD885B3-8381-09EC-2F5C-CD525BBA5FCD}"/>
          </ac:spMkLst>
        </pc:spChg>
        <pc:spChg chg="ord">
          <ac:chgData name="Nicolás Gaspari" userId="978425e37181ab08" providerId="LiveId" clId="{501686A2-F33A-4318-AFCE-71B6A6831A1C}" dt="2022-06-06T19:57:49.140" v="95" actId="167"/>
          <ac:spMkLst>
            <pc:docMk/>
            <pc:sldMk cId="840988061" sldId="301"/>
            <ac:spMk id="34" creationId="{1A63C843-0D30-BF95-AD7A-ADA5EBCB80C1}"/>
          </ac:spMkLst>
        </pc:spChg>
        <pc:spChg chg="ord">
          <ac:chgData name="Nicolás Gaspari" userId="978425e37181ab08" providerId="LiveId" clId="{501686A2-F33A-4318-AFCE-71B6A6831A1C}" dt="2022-06-06T19:58:04.842" v="99" actId="167"/>
          <ac:spMkLst>
            <pc:docMk/>
            <pc:sldMk cId="840988061" sldId="301"/>
            <ac:spMk id="35" creationId="{F3D4FC1E-5325-775A-0733-DF7F8141B7EF}"/>
          </ac:spMkLst>
        </pc:spChg>
        <pc:spChg chg="ord">
          <ac:chgData name="Nicolás Gaspari" userId="978425e37181ab08" providerId="LiveId" clId="{501686A2-F33A-4318-AFCE-71B6A6831A1C}" dt="2022-06-06T19:58:04.842" v="99" actId="167"/>
          <ac:spMkLst>
            <pc:docMk/>
            <pc:sldMk cId="840988061" sldId="301"/>
            <ac:spMk id="37" creationId="{C1A4D678-F176-8EA5-AC69-432355CD24A2}"/>
          </ac:spMkLst>
        </pc:spChg>
        <pc:spChg chg="ord">
          <ac:chgData name="Nicolás Gaspari" userId="978425e37181ab08" providerId="LiveId" clId="{501686A2-F33A-4318-AFCE-71B6A6831A1C}" dt="2022-06-06T19:58:04.842" v="99" actId="167"/>
          <ac:spMkLst>
            <pc:docMk/>
            <pc:sldMk cId="840988061" sldId="301"/>
            <ac:spMk id="38" creationId="{4312FA52-7C60-F914-D728-B009AAE0696E}"/>
          </ac:spMkLst>
        </pc:spChg>
        <pc:picChg chg="del">
          <ac:chgData name="Nicolás Gaspari" userId="978425e37181ab08" providerId="LiveId" clId="{501686A2-F33A-4318-AFCE-71B6A6831A1C}" dt="2022-06-06T19:54:46.707" v="77" actId="478"/>
          <ac:picMkLst>
            <pc:docMk/>
            <pc:sldMk cId="840988061" sldId="301"/>
            <ac:picMk id="4" creationId="{00000000-0000-0000-0000-000000000000}"/>
          </ac:picMkLst>
        </pc:picChg>
        <pc:picChg chg="mod">
          <ac:chgData name="Nicolás Gaspari" userId="978425e37181ab08" providerId="LiveId" clId="{501686A2-F33A-4318-AFCE-71B6A6831A1C}" dt="2022-06-06T20:26:18.068" v="325" actId="1035"/>
          <ac:picMkLst>
            <pc:docMk/>
            <pc:sldMk cId="840988061" sldId="301"/>
            <ac:picMk id="41" creationId="{00000000-0000-0000-0000-000000000000}"/>
          </ac:picMkLst>
        </pc:picChg>
      </pc:sldChg>
      <pc:sldChg chg="addSp delSp modSp mod">
        <pc:chgData name="Nicolás Gaspari" userId="978425e37181ab08" providerId="LiveId" clId="{501686A2-F33A-4318-AFCE-71B6A6831A1C}" dt="2022-06-06T20:54:19.026" v="678" actId="1076"/>
        <pc:sldMkLst>
          <pc:docMk/>
          <pc:sldMk cId="976803536" sldId="471"/>
        </pc:sldMkLst>
        <pc:spChg chg="mod">
          <ac:chgData name="Nicolás Gaspari" userId="978425e37181ab08" providerId="LiveId" clId="{501686A2-F33A-4318-AFCE-71B6A6831A1C}" dt="2022-06-06T20:54:00.033" v="673" actId="1076"/>
          <ac:spMkLst>
            <pc:docMk/>
            <pc:sldMk cId="976803536" sldId="471"/>
            <ac:spMk id="2" creationId="{901E82C5-FB49-AB4C-BC9B-D1CEB11B6FDD}"/>
          </ac:spMkLst>
        </pc:spChg>
        <pc:spChg chg="del">
          <ac:chgData name="Nicolás Gaspari" userId="978425e37181ab08" providerId="LiveId" clId="{501686A2-F33A-4318-AFCE-71B6A6831A1C}" dt="2022-06-06T20:53:56.814" v="672" actId="478"/>
          <ac:spMkLst>
            <pc:docMk/>
            <pc:sldMk cId="976803536" sldId="471"/>
            <ac:spMk id="3" creationId="{3E9F84D0-D665-4643-8813-D625953C4A39}"/>
          </ac:spMkLst>
        </pc:spChg>
        <pc:spChg chg="mod">
          <ac:chgData name="Nicolás Gaspari" userId="978425e37181ab08" providerId="LiveId" clId="{501686A2-F33A-4318-AFCE-71B6A6831A1C}" dt="2022-06-06T20:54:02.688" v="675" actId="20577"/>
          <ac:spMkLst>
            <pc:docMk/>
            <pc:sldMk cId="976803536" sldId="471"/>
            <ac:spMk id="4" creationId="{27AEA421-309D-1A48-B321-155F92772F40}"/>
          </ac:spMkLst>
        </pc:spChg>
        <pc:spChg chg="del">
          <ac:chgData name="Nicolás Gaspari" userId="978425e37181ab08" providerId="LiveId" clId="{501686A2-F33A-4318-AFCE-71B6A6831A1C}" dt="2022-06-06T20:22:49.098" v="265" actId="478"/>
          <ac:spMkLst>
            <pc:docMk/>
            <pc:sldMk cId="976803536" sldId="471"/>
            <ac:spMk id="8" creationId="{4E29B5EF-B420-4DDB-9E11-411BFE51BCDA}"/>
          </ac:spMkLst>
        </pc:spChg>
        <pc:spChg chg="del">
          <ac:chgData name="Nicolás Gaspari" userId="978425e37181ab08" providerId="LiveId" clId="{501686A2-F33A-4318-AFCE-71B6A6831A1C}" dt="2022-06-06T20:22:49.098" v="265" actId="478"/>
          <ac:spMkLst>
            <pc:docMk/>
            <pc:sldMk cId="976803536" sldId="471"/>
            <ac:spMk id="10" creationId="{9B64DE63-B0E2-4C01-B706-E8E4DAE0AA50}"/>
          </ac:spMkLst>
        </pc:spChg>
        <pc:graphicFrameChg chg="del">
          <ac:chgData name="Nicolás Gaspari" userId="978425e37181ab08" providerId="LiveId" clId="{501686A2-F33A-4318-AFCE-71B6A6831A1C}" dt="2022-06-06T20:54:05.888" v="676" actId="478"/>
          <ac:graphicFrameMkLst>
            <pc:docMk/>
            <pc:sldMk cId="976803536" sldId="471"/>
            <ac:graphicFrameMk id="5" creationId="{A8AC479A-80F1-E642-F9DC-C398B00CDC7A}"/>
          </ac:graphicFrameMkLst>
        </pc:graphicFrameChg>
        <pc:picChg chg="add mod">
          <ac:chgData name="Nicolás Gaspari" userId="978425e37181ab08" providerId="LiveId" clId="{501686A2-F33A-4318-AFCE-71B6A6831A1C}" dt="2022-06-06T20:54:19.026" v="678" actId="1076"/>
          <ac:picMkLst>
            <pc:docMk/>
            <pc:sldMk cId="976803536" sldId="471"/>
            <ac:picMk id="6" creationId="{5993E08A-7E04-44A8-9882-FE3FB54C74B1}"/>
          </ac:picMkLst>
        </pc:picChg>
      </pc:sldChg>
      <pc:sldChg chg="delSp mod">
        <pc:chgData name="Nicolás Gaspari" userId="978425e37181ab08" providerId="LiveId" clId="{501686A2-F33A-4318-AFCE-71B6A6831A1C}" dt="2022-06-06T20:23:33.183" v="275" actId="478"/>
        <pc:sldMkLst>
          <pc:docMk/>
          <pc:sldMk cId="29076859" sldId="478"/>
        </pc:sldMkLst>
        <pc:spChg chg="del">
          <ac:chgData name="Nicolás Gaspari" userId="978425e37181ab08" providerId="LiveId" clId="{501686A2-F33A-4318-AFCE-71B6A6831A1C}" dt="2022-06-06T20:23:33.183" v="275" actId="478"/>
          <ac:spMkLst>
            <pc:docMk/>
            <pc:sldMk cId="29076859" sldId="478"/>
            <ac:spMk id="18" creationId="{4E29B5EF-B420-4DDB-9E11-411BFE51BCDA}"/>
          </ac:spMkLst>
        </pc:spChg>
        <pc:spChg chg="del">
          <ac:chgData name="Nicolás Gaspari" userId="978425e37181ab08" providerId="LiveId" clId="{501686A2-F33A-4318-AFCE-71B6A6831A1C}" dt="2022-06-06T20:23:33.183" v="275" actId="478"/>
          <ac:spMkLst>
            <pc:docMk/>
            <pc:sldMk cId="29076859" sldId="478"/>
            <ac:spMk id="21" creationId="{9B64DE63-B0E2-4C01-B706-E8E4DAE0AA50}"/>
          </ac:spMkLst>
        </pc:spChg>
      </pc:sldChg>
      <pc:sldChg chg="delSp mod setBg">
        <pc:chgData name="Nicolás Gaspari" userId="978425e37181ab08" providerId="LiveId" clId="{501686A2-F33A-4318-AFCE-71B6A6831A1C}" dt="2022-06-06T20:23:27.616" v="273"/>
        <pc:sldMkLst>
          <pc:docMk/>
          <pc:sldMk cId="1741183219" sldId="480"/>
        </pc:sldMkLst>
        <pc:spChg chg="del">
          <ac:chgData name="Nicolás Gaspari" userId="978425e37181ab08" providerId="LiveId" clId="{501686A2-F33A-4318-AFCE-71B6A6831A1C}" dt="2022-06-06T20:23:14.914" v="271" actId="478"/>
          <ac:spMkLst>
            <pc:docMk/>
            <pc:sldMk cId="1741183219" sldId="480"/>
            <ac:spMk id="35" creationId="{9B64DE63-B0E2-4C01-B706-E8E4DAE0AA50}"/>
          </ac:spMkLst>
        </pc:spChg>
        <pc:spChg chg="del">
          <ac:chgData name="Nicolás Gaspari" userId="978425e37181ab08" providerId="LiveId" clId="{501686A2-F33A-4318-AFCE-71B6A6831A1C}" dt="2022-06-06T20:23:14.914" v="271" actId="478"/>
          <ac:spMkLst>
            <pc:docMk/>
            <pc:sldMk cId="1741183219" sldId="480"/>
            <ac:spMk id="36" creationId="{4E29B5EF-B420-4DDB-9E11-411BFE51BCDA}"/>
          </ac:spMkLst>
        </pc:spChg>
      </pc:sldChg>
      <pc:sldChg chg="add del setBg">
        <pc:chgData name="Nicolás Gaspari" userId="978425e37181ab08" providerId="LiveId" clId="{501686A2-F33A-4318-AFCE-71B6A6831A1C}" dt="2022-06-06T20:00:32.707" v="123"/>
        <pc:sldMkLst>
          <pc:docMk/>
          <pc:sldMk cId="3684380535" sldId="485"/>
        </pc:sldMkLst>
      </pc:sldChg>
      <pc:sldChg chg="delSp add del mod">
        <pc:chgData name="Nicolás Gaspari" userId="978425e37181ab08" providerId="LiveId" clId="{501686A2-F33A-4318-AFCE-71B6A6831A1C}" dt="2022-06-06T20:24:32.061" v="307" actId="478"/>
        <pc:sldMkLst>
          <pc:docMk/>
          <pc:sldMk cId="2852782434" sldId="487"/>
        </pc:sldMkLst>
        <pc:spChg chg="del">
          <ac:chgData name="Nicolás Gaspari" userId="978425e37181ab08" providerId="LiveId" clId="{501686A2-F33A-4318-AFCE-71B6A6831A1C}" dt="2022-06-06T20:24:32.061" v="307" actId="478"/>
          <ac:spMkLst>
            <pc:docMk/>
            <pc:sldMk cId="2852782434" sldId="487"/>
            <ac:spMk id="15" creationId="{733BDFBF-EE69-02E0-A6B2-2A81115DD9AA}"/>
          </ac:spMkLst>
        </pc:spChg>
        <pc:spChg chg="del">
          <ac:chgData name="Nicolás Gaspari" userId="978425e37181ab08" providerId="LiveId" clId="{501686A2-F33A-4318-AFCE-71B6A6831A1C}" dt="2022-06-06T20:24:32.061" v="307" actId="478"/>
          <ac:spMkLst>
            <pc:docMk/>
            <pc:sldMk cId="2852782434" sldId="487"/>
            <ac:spMk id="16" creationId="{A1452243-FF0C-08E2-D66F-EB68C6B3B4A0}"/>
          </ac:spMkLst>
        </pc:spChg>
      </pc:sldChg>
      <pc:sldChg chg="add del setBg">
        <pc:chgData name="Nicolás Gaspari" userId="978425e37181ab08" providerId="LiveId" clId="{501686A2-F33A-4318-AFCE-71B6A6831A1C}" dt="2022-06-06T20:00:32.707" v="123"/>
        <pc:sldMkLst>
          <pc:docMk/>
          <pc:sldMk cId="404879129" sldId="492"/>
        </pc:sldMkLst>
      </pc:sldChg>
      <pc:sldChg chg="addSp delSp modSp mod">
        <pc:chgData name="Nicolás Gaspari" userId="978425e37181ab08" providerId="LiveId" clId="{501686A2-F33A-4318-AFCE-71B6A6831A1C}" dt="2022-06-06T20:55:02.689" v="769" actId="1076"/>
        <pc:sldMkLst>
          <pc:docMk/>
          <pc:sldMk cId="1208188486" sldId="493"/>
        </pc:sldMkLst>
        <pc:spChg chg="mod">
          <ac:chgData name="Nicolás Gaspari" userId="978425e37181ab08" providerId="LiveId" clId="{501686A2-F33A-4318-AFCE-71B6A6831A1C}" dt="2022-06-06T20:54:32.178" v="682" actId="1035"/>
          <ac:spMkLst>
            <pc:docMk/>
            <pc:sldMk cId="1208188486" sldId="493"/>
            <ac:spMk id="2" creationId="{901E82C5-FB49-AB4C-BC9B-D1CEB11B6FDD}"/>
          </ac:spMkLst>
        </pc:spChg>
        <pc:spChg chg="del">
          <ac:chgData name="Nicolás Gaspari" userId="978425e37181ab08" providerId="LiveId" clId="{501686A2-F33A-4318-AFCE-71B6A6831A1C}" dt="2022-06-06T20:54:24.821" v="680" actId="478"/>
          <ac:spMkLst>
            <pc:docMk/>
            <pc:sldMk cId="1208188486" sldId="493"/>
            <ac:spMk id="3" creationId="{3E9F84D0-D665-4643-8813-D625953C4A39}"/>
          </ac:spMkLst>
        </pc:spChg>
        <pc:spChg chg="mod">
          <ac:chgData name="Nicolás Gaspari" userId="978425e37181ab08" providerId="LiveId" clId="{501686A2-F33A-4318-AFCE-71B6A6831A1C}" dt="2022-06-06T20:54:50.216" v="766" actId="1076"/>
          <ac:spMkLst>
            <pc:docMk/>
            <pc:sldMk cId="1208188486" sldId="493"/>
            <ac:spMk id="4" creationId="{27AEA421-309D-1A48-B321-155F92772F40}"/>
          </ac:spMkLst>
        </pc:spChg>
        <pc:spChg chg="del">
          <ac:chgData name="Nicolás Gaspari" userId="978425e37181ab08" providerId="LiveId" clId="{501686A2-F33A-4318-AFCE-71B6A6831A1C}" dt="2022-06-06T20:22:51.694" v="266" actId="478"/>
          <ac:spMkLst>
            <pc:docMk/>
            <pc:sldMk cId="1208188486" sldId="493"/>
            <ac:spMk id="8" creationId="{4E29B5EF-B420-4DDB-9E11-411BFE51BCDA}"/>
          </ac:spMkLst>
        </pc:spChg>
        <pc:spChg chg="del">
          <ac:chgData name="Nicolás Gaspari" userId="978425e37181ab08" providerId="LiveId" clId="{501686A2-F33A-4318-AFCE-71B6A6831A1C}" dt="2022-06-06T20:22:51.694" v="266" actId="478"/>
          <ac:spMkLst>
            <pc:docMk/>
            <pc:sldMk cId="1208188486" sldId="493"/>
            <ac:spMk id="10" creationId="{9B64DE63-B0E2-4C01-B706-E8E4DAE0AA50}"/>
          </ac:spMkLst>
        </pc:spChg>
        <pc:picChg chg="add mod">
          <ac:chgData name="Nicolás Gaspari" userId="978425e37181ab08" providerId="LiveId" clId="{501686A2-F33A-4318-AFCE-71B6A6831A1C}" dt="2022-06-06T20:55:02.689" v="769" actId="1076"/>
          <ac:picMkLst>
            <pc:docMk/>
            <pc:sldMk cId="1208188486" sldId="493"/>
            <ac:picMk id="5" creationId="{122BA84A-75C0-58B3-3C49-77768C903F8F}"/>
          </ac:picMkLst>
        </pc:picChg>
        <pc:picChg chg="del">
          <ac:chgData name="Nicolás Gaspari" userId="978425e37181ab08" providerId="LiveId" clId="{501686A2-F33A-4318-AFCE-71B6A6831A1C}" dt="2022-06-06T20:54:22.896" v="679" actId="478"/>
          <ac:picMkLst>
            <pc:docMk/>
            <pc:sldMk cId="1208188486" sldId="493"/>
            <ac:picMk id="7" creationId="{3A7CB798-0321-A3AF-F6BD-687D7AE27641}"/>
          </ac:picMkLst>
        </pc:picChg>
      </pc:sldChg>
      <pc:sldChg chg="del">
        <pc:chgData name="Nicolás Gaspari" userId="978425e37181ab08" providerId="LiveId" clId="{501686A2-F33A-4318-AFCE-71B6A6831A1C}" dt="2022-06-06T19:31:25.670" v="1" actId="47"/>
        <pc:sldMkLst>
          <pc:docMk/>
          <pc:sldMk cId="713091410" sldId="496"/>
        </pc:sldMkLst>
      </pc:sldChg>
      <pc:sldChg chg="del">
        <pc:chgData name="Nicolás Gaspari" userId="978425e37181ab08" providerId="LiveId" clId="{501686A2-F33A-4318-AFCE-71B6A6831A1C}" dt="2022-06-06T19:31:25.670" v="1" actId="47"/>
        <pc:sldMkLst>
          <pc:docMk/>
          <pc:sldMk cId="1369068367" sldId="498"/>
        </pc:sldMkLst>
      </pc:sldChg>
      <pc:sldChg chg="del">
        <pc:chgData name="Nicolás Gaspari" userId="978425e37181ab08" providerId="LiveId" clId="{501686A2-F33A-4318-AFCE-71B6A6831A1C}" dt="2022-06-06T19:31:43.808" v="2" actId="47"/>
        <pc:sldMkLst>
          <pc:docMk/>
          <pc:sldMk cId="2766425445" sldId="499"/>
        </pc:sldMkLst>
      </pc:sldChg>
      <pc:sldChg chg="add del setBg">
        <pc:chgData name="Nicolás Gaspari" userId="978425e37181ab08" providerId="LiveId" clId="{501686A2-F33A-4318-AFCE-71B6A6831A1C}" dt="2022-06-06T20:00:32.707" v="123"/>
        <pc:sldMkLst>
          <pc:docMk/>
          <pc:sldMk cId="3740538004" sldId="500"/>
        </pc:sldMkLst>
      </pc:sldChg>
      <pc:sldChg chg="add del setBg">
        <pc:chgData name="Nicolás Gaspari" userId="978425e37181ab08" providerId="LiveId" clId="{501686A2-F33A-4318-AFCE-71B6A6831A1C}" dt="2022-06-06T20:00:32.707" v="123"/>
        <pc:sldMkLst>
          <pc:docMk/>
          <pc:sldMk cId="1135192995" sldId="502"/>
        </pc:sldMkLst>
      </pc:sldChg>
      <pc:sldChg chg="add del setBg">
        <pc:chgData name="Nicolás Gaspari" userId="978425e37181ab08" providerId="LiveId" clId="{501686A2-F33A-4318-AFCE-71B6A6831A1C}" dt="2022-06-06T20:00:32.707" v="123"/>
        <pc:sldMkLst>
          <pc:docMk/>
          <pc:sldMk cId="2883550860" sldId="503"/>
        </pc:sldMkLst>
      </pc:sldChg>
      <pc:sldChg chg="del">
        <pc:chgData name="Nicolás Gaspari" userId="978425e37181ab08" providerId="LiveId" clId="{501686A2-F33A-4318-AFCE-71B6A6831A1C}" dt="2022-06-06T19:31:43.808" v="2" actId="47"/>
        <pc:sldMkLst>
          <pc:docMk/>
          <pc:sldMk cId="3459500857" sldId="505"/>
        </pc:sldMkLst>
      </pc:sldChg>
      <pc:sldChg chg="add del setBg">
        <pc:chgData name="Nicolás Gaspari" userId="978425e37181ab08" providerId="LiveId" clId="{501686A2-F33A-4318-AFCE-71B6A6831A1C}" dt="2022-06-06T20:00:32.707" v="123"/>
        <pc:sldMkLst>
          <pc:docMk/>
          <pc:sldMk cId="2518213601" sldId="507"/>
        </pc:sldMkLst>
      </pc:sldChg>
      <pc:sldChg chg="del">
        <pc:chgData name="Nicolás Gaspari" userId="978425e37181ab08" providerId="LiveId" clId="{501686A2-F33A-4318-AFCE-71B6A6831A1C}" dt="2022-06-06T19:31:43.808" v="2" actId="47"/>
        <pc:sldMkLst>
          <pc:docMk/>
          <pc:sldMk cId="3546758428" sldId="507"/>
        </pc:sldMkLst>
      </pc:sldChg>
      <pc:sldChg chg="add del setBg">
        <pc:chgData name="Nicolás Gaspari" userId="978425e37181ab08" providerId="LiveId" clId="{501686A2-F33A-4318-AFCE-71B6A6831A1C}" dt="2022-06-06T20:00:32.707" v="123"/>
        <pc:sldMkLst>
          <pc:docMk/>
          <pc:sldMk cId="3141782055" sldId="512"/>
        </pc:sldMkLst>
      </pc:sldChg>
      <pc:sldChg chg="del">
        <pc:chgData name="Nicolás Gaspari" userId="978425e37181ab08" providerId="LiveId" clId="{501686A2-F33A-4318-AFCE-71B6A6831A1C}" dt="2022-06-06T19:31:43.808" v="2" actId="47"/>
        <pc:sldMkLst>
          <pc:docMk/>
          <pc:sldMk cId="3810138629" sldId="513"/>
        </pc:sldMkLst>
      </pc:sldChg>
      <pc:sldChg chg="addSp delSp modSp mod">
        <pc:chgData name="Nicolás Gaspari" userId="978425e37181ab08" providerId="LiveId" clId="{501686A2-F33A-4318-AFCE-71B6A6831A1C}" dt="2022-06-06T20:25:47.831" v="322" actId="1076"/>
        <pc:sldMkLst>
          <pc:docMk/>
          <pc:sldMk cId="3540023315" sldId="515"/>
        </pc:sldMkLst>
        <pc:spChg chg="del">
          <ac:chgData name="Nicolás Gaspari" userId="978425e37181ab08" providerId="LiveId" clId="{501686A2-F33A-4318-AFCE-71B6A6831A1C}" dt="2022-06-06T19:55:03.710" v="78" actId="478"/>
          <ac:spMkLst>
            <pc:docMk/>
            <pc:sldMk cId="3540023315" sldId="515"/>
            <ac:spMk id="7" creationId="{00000000-0000-0000-0000-000000000000}"/>
          </ac:spMkLst>
        </pc:spChg>
        <pc:spChg chg="add mod">
          <ac:chgData name="Nicolás Gaspari" userId="978425e37181ab08" providerId="LiveId" clId="{501686A2-F33A-4318-AFCE-71B6A6831A1C}" dt="2022-06-06T19:55:11.137" v="80" actId="1076"/>
          <ac:spMkLst>
            <pc:docMk/>
            <pc:sldMk cId="3540023315" sldId="515"/>
            <ac:spMk id="8" creationId="{8567E34A-879B-C11D-1A7D-9851E00F96FB}"/>
          </ac:spMkLst>
        </pc:spChg>
        <pc:picChg chg="mod">
          <ac:chgData name="Nicolás Gaspari" userId="978425e37181ab08" providerId="LiveId" clId="{501686A2-F33A-4318-AFCE-71B6A6831A1C}" dt="2022-06-06T20:25:47.831" v="322" actId="1076"/>
          <ac:picMkLst>
            <pc:docMk/>
            <pc:sldMk cId="3540023315" sldId="515"/>
            <ac:picMk id="6" creationId="{00000000-0000-0000-0000-000000000000}"/>
          </ac:picMkLst>
        </pc:picChg>
        <pc:picChg chg="add mod">
          <ac:chgData name="Nicolás Gaspari" userId="978425e37181ab08" providerId="LiveId" clId="{501686A2-F33A-4318-AFCE-71B6A6831A1C}" dt="2022-06-06T19:55:11.137" v="80" actId="1076"/>
          <ac:picMkLst>
            <pc:docMk/>
            <pc:sldMk cId="3540023315" sldId="515"/>
            <ac:picMk id="9" creationId="{20BE145E-4615-D849-84FF-0149D163D11D}"/>
          </ac:picMkLst>
        </pc:picChg>
        <pc:picChg chg="del">
          <ac:chgData name="Nicolás Gaspari" userId="978425e37181ab08" providerId="LiveId" clId="{501686A2-F33A-4318-AFCE-71B6A6831A1C}" dt="2022-06-06T19:55:03.710" v="78" actId="478"/>
          <ac:picMkLst>
            <pc:docMk/>
            <pc:sldMk cId="3540023315" sldId="515"/>
            <ac:picMk id="12" creationId="{20BE145E-4615-D849-84FF-0149D163D11D}"/>
          </ac:picMkLst>
        </pc:picChg>
        <pc:picChg chg="add mod">
          <ac:chgData name="Nicolás Gaspari" userId="978425e37181ab08" providerId="LiveId" clId="{501686A2-F33A-4318-AFCE-71B6A6831A1C}" dt="2022-06-06T19:55:11.137" v="80" actId="1076"/>
          <ac:picMkLst>
            <pc:docMk/>
            <pc:sldMk cId="3540023315" sldId="515"/>
            <ac:picMk id="13" creationId="{7B04FCAA-F67B-8B1F-7111-B2A523DBCDE5}"/>
          </ac:picMkLst>
        </pc:picChg>
        <pc:picChg chg="add mod">
          <ac:chgData name="Nicolás Gaspari" userId="978425e37181ab08" providerId="LiveId" clId="{501686A2-F33A-4318-AFCE-71B6A6831A1C}" dt="2022-06-06T19:55:11.137" v="80" actId="1076"/>
          <ac:picMkLst>
            <pc:docMk/>
            <pc:sldMk cId="3540023315" sldId="515"/>
            <ac:picMk id="14" creationId="{D18FA959-94AC-851E-D749-1C35F419D5AD}"/>
          </ac:picMkLst>
        </pc:picChg>
      </pc:sldChg>
      <pc:sldChg chg="add del setBg">
        <pc:chgData name="Nicolás Gaspari" userId="978425e37181ab08" providerId="LiveId" clId="{501686A2-F33A-4318-AFCE-71B6A6831A1C}" dt="2022-06-06T20:00:32.707" v="123"/>
        <pc:sldMkLst>
          <pc:docMk/>
          <pc:sldMk cId="2914083640" sldId="526"/>
        </pc:sldMkLst>
      </pc:sldChg>
      <pc:sldChg chg="del">
        <pc:chgData name="Nicolás Gaspari" userId="978425e37181ab08" providerId="LiveId" clId="{501686A2-F33A-4318-AFCE-71B6A6831A1C}" dt="2022-06-06T19:31:25.670" v="1" actId="47"/>
        <pc:sldMkLst>
          <pc:docMk/>
          <pc:sldMk cId="1118823914" sldId="527"/>
        </pc:sldMkLst>
      </pc:sldChg>
      <pc:sldChg chg="delSp mod">
        <pc:chgData name="Nicolás Gaspari" userId="978425e37181ab08" providerId="LiveId" clId="{501686A2-F33A-4318-AFCE-71B6A6831A1C}" dt="2022-06-06T20:23:16.538" v="272" actId="478"/>
        <pc:sldMkLst>
          <pc:docMk/>
          <pc:sldMk cId="921054183" sldId="528"/>
        </pc:sldMkLst>
        <pc:spChg chg="del">
          <ac:chgData name="Nicolás Gaspari" userId="978425e37181ab08" providerId="LiveId" clId="{501686A2-F33A-4318-AFCE-71B6A6831A1C}" dt="2022-06-06T20:23:16.538" v="272" actId="478"/>
          <ac:spMkLst>
            <pc:docMk/>
            <pc:sldMk cId="921054183" sldId="528"/>
            <ac:spMk id="10" creationId="{4E29B5EF-B420-4DDB-9E11-411BFE51BCDA}"/>
          </ac:spMkLst>
        </pc:spChg>
        <pc:spChg chg="del">
          <ac:chgData name="Nicolás Gaspari" userId="978425e37181ab08" providerId="LiveId" clId="{501686A2-F33A-4318-AFCE-71B6A6831A1C}" dt="2022-06-06T20:23:16.538" v="272" actId="478"/>
          <ac:spMkLst>
            <pc:docMk/>
            <pc:sldMk cId="921054183" sldId="528"/>
            <ac:spMk id="12" creationId="{9B64DE63-B0E2-4C01-B706-E8E4DAE0AA50}"/>
          </ac:spMkLst>
        </pc:spChg>
      </pc:sldChg>
      <pc:sldChg chg="delSp mod">
        <pc:chgData name="Nicolás Gaspari" userId="978425e37181ab08" providerId="LiveId" clId="{501686A2-F33A-4318-AFCE-71B6A6831A1C}" dt="2022-06-06T20:23:34.819" v="276" actId="478"/>
        <pc:sldMkLst>
          <pc:docMk/>
          <pc:sldMk cId="421068315" sldId="531"/>
        </pc:sldMkLst>
        <pc:spChg chg="del">
          <ac:chgData name="Nicolás Gaspari" userId="978425e37181ab08" providerId="LiveId" clId="{501686A2-F33A-4318-AFCE-71B6A6831A1C}" dt="2022-06-06T20:23:34.819" v="276" actId="478"/>
          <ac:spMkLst>
            <pc:docMk/>
            <pc:sldMk cId="421068315" sldId="531"/>
            <ac:spMk id="18" creationId="{9B64DE63-B0E2-4C01-B706-E8E4DAE0AA50}"/>
          </ac:spMkLst>
        </pc:spChg>
        <pc:spChg chg="del">
          <ac:chgData name="Nicolás Gaspari" userId="978425e37181ab08" providerId="LiveId" clId="{501686A2-F33A-4318-AFCE-71B6A6831A1C}" dt="2022-06-06T20:23:34.819" v="276" actId="478"/>
          <ac:spMkLst>
            <pc:docMk/>
            <pc:sldMk cId="421068315" sldId="531"/>
            <ac:spMk id="19" creationId="{4E29B5EF-B420-4DDB-9E11-411BFE51BCDA}"/>
          </ac:spMkLst>
        </pc:spChg>
      </pc:sldChg>
      <pc:sldChg chg="delSp mod">
        <pc:chgData name="Nicolás Gaspari" userId="978425e37181ab08" providerId="LiveId" clId="{501686A2-F33A-4318-AFCE-71B6A6831A1C}" dt="2022-06-06T20:23:38.647" v="277" actId="478"/>
        <pc:sldMkLst>
          <pc:docMk/>
          <pc:sldMk cId="3709755837" sldId="532"/>
        </pc:sldMkLst>
        <pc:spChg chg="del">
          <ac:chgData name="Nicolás Gaspari" userId="978425e37181ab08" providerId="LiveId" clId="{501686A2-F33A-4318-AFCE-71B6A6831A1C}" dt="2022-06-06T20:23:38.647" v="277" actId="478"/>
          <ac:spMkLst>
            <pc:docMk/>
            <pc:sldMk cId="3709755837" sldId="532"/>
            <ac:spMk id="18" creationId="{9B64DE63-B0E2-4C01-B706-E8E4DAE0AA50}"/>
          </ac:spMkLst>
        </pc:spChg>
        <pc:spChg chg="del">
          <ac:chgData name="Nicolás Gaspari" userId="978425e37181ab08" providerId="LiveId" clId="{501686A2-F33A-4318-AFCE-71B6A6831A1C}" dt="2022-06-06T20:23:38.647" v="277" actId="478"/>
          <ac:spMkLst>
            <pc:docMk/>
            <pc:sldMk cId="3709755837" sldId="532"/>
            <ac:spMk id="26" creationId="{4E29B5EF-B420-4DDB-9E11-411BFE51BCDA}"/>
          </ac:spMkLst>
        </pc:spChg>
      </pc:sldChg>
      <pc:sldChg chg="delSp mod">
        <pc:chgData name="Nicolás Gaspari" userId="978425e37181ab08" providerId="LiveId" clId="{501686A2-F33A-4318-AFCE-71B6A6831A1C}" dt="2022-06-06T20:23:40.247" v="278" actId="478"/>
        <pc:sldMkLst>
          <pc:docMk/>
          <pc:sldMk cId="58970028" sldId="533"/>
        </pc:sldMkLst>
        <pc:spChg chg="del">
          <ac:chgData name="Nicolás Gaspari" userId="978425e37181ab08" providerId="LiveId" clId="{501686A2-F33A-4318-AFCE-71B6A6831A1C}" dt="2022-06-06T20:23:40.247" v="278" actId="478"/>
          <ac:spMkLst>
            <pc:docMk/>
            <pc:sldMk cId="58970028" sldId="533"/>
            <ac:spMk id="18" creationId="{9B64DE63-B0E2-4C01-B706-E8E4DAE0AA50}"/>
          </ac:spMkLst>
        </pc:spChg>
        <pc:spChg chg="del">
          <ac:chgData name="Nicolás Gaspari" userId="978425e37181ab08" providerId="LiveId" clId="{501686A2-F33A-4318-AFCE-71B6A6831A1C}" dt="2022-06-06T20:23:40.247" v="278" actId="478"/>
          <ac:spMkLst>
            <pc:docMk/>
            <pc:sldMk cId="58970028" sldId="533"/>
            <ac:spMk id="26" creationId="{4E29B5EF-B420-4DDB-9E11-411BFE51BCDA}"/>
          </ac:spMkLst>
        </pc:spChg>
      </pc:sldChg>
      <pc:sldChg chg="delSp mod">
        <pc:chgData name="Nicolás Gaspari" userId="978425e37181ab08" providerId="LiveId" clId="{501686A2-F33A-4318-AFCE-71B6A6831A1C}" dt="2022-06-06T20:23:41.328" v="279" actId="478"/>
        <pc:sldMkLst>
          <pc:docMk/>
          <pc:sldMk cId="2851535723" sldId="534"/>
        </pc:sldMkLst>
        <pc:spChg chg="del">
          <ac:chgData name="Nicolás Gaspari" userId="978425e37181ab08" providerId="LiveId" clId="{501686A2-F33A-4318-AFCE-71B6A6831A1C}" dt="2022-06-06T20:23:41.328" v="279" actId="478"/>
          <ac:spMkLst>
            <pc:docMk/>
            <pc:sldMk cId="2851535723" sldId="534"/>
            <ac:spMk id="18" creationId="{9B64DE63-B0E2-4C01-B706-E8E4DAE0AA50}"/>
          </ac:spMkLst>
        </pc:spChg>
        <pc:spChg chg="del">
          <ac:chgData name="Nicolás Gaspari" userId="978425e37181ab08" providerId="LiveId" clId="{501686A2-F33A-4318-AFCE-71B6A6831A1C}" dt="2022-06-06T20:23:41.328" v="279" actId="478"/>
          <ac:spMkLst>
            <pc:docMk/>
            <pc:sldMk cId="2851535723" sldId="534"/>
            <ac:spMk id="26" creationId="{4E29B5EF-B420-4DDB-9E11-411BFE51BCDA}"/>
          </ac:spMkLst>
        </pc:spChg>
      </pc:sldChg>
      <pc:sldChg chg="delSp mod">
        <pc:chgData name="Nicolás Gaspari" userId="978425e37181ab08" providerId="LiveId" clId="{501686A2-F33A-4318-AFCE-71B6A6831A1C}" dt="2022-06-06T20:23:46.412" v="281" actId="478"/>
        <pc:sldMkLst>
          <pc:docMk/>
          <pc:sldMk cId="2468169329" sldId="535"/>
        </pc:sldMkLst>
        <pc:spChg chg="del">
          <ac:chgData name="Nicolás Gaspari" userId="978425e37181ab08" providerId="LiveId" clId="{501686A2-F33A-4318-AFCE-71B6A6831A1C}" dt="2022-06-06T20:23:46.412" v="281" actId="478"/>
          <ac:spMkLst>
            <pc:docMk/>
            <pc:sldMk cId="2468169329" sldId="535"/>
            <ac:spMk id="18" creationId="{9B64DE63-B0E2-4C01-B706-E8E4DAE0AA50}"/>
          </ac:spMkLst>
        </pc:spChg>
        <pc:spChg chg="del">
          <ac:chgData name="Nicolás Gaspari" userId="978425e37181ab08" providerId="LiveId" clId="{501686A2-F33A-4318-AFCE-71B6A6831A1C}" dt="2022-06-06T20:23:46.412" v="281" actId="478"/>
          <ac:spMkLst>
            <pc:docMk/>
            <pc:sldMk cId="2468169329" sldId="535"/>
            <ac:spMk id="26" creationId="{4E29B5EF-B420-4DDB-9E11-411BFE51BCDA}"/>
          </ac:spMkLst>
        </pc:spChg>
      </pc:sldChg>
      <pc:sldChg chg="delSp mod">
        <pc:chgData name="Nicolás Gaspari" userId="978425e37181ab08" providerId="LiveId" clId="{501686A2-F33A-4318-AFCE-71B6A6831A1C}" dt="2022-06-06T20:23:44.267" v="280" actId="478"/>
        <pc:sldMkLst>
          <pc:docMk/>
          <pc:sldMk cId="3571629907" sldId="536"/>
        </pc:sldMkLst>
        <pc:spChg chg="del">
          <ac:chgData name="Nicolás Gaspari" userId="978425e37181ab08" providerId="LiveId" clId="{501686A2-F33A-4318-AFCE-71B6A6831A1C}" dt="2022-06-06T20:23:44.267" v="280" actId="478"/>
          <ac:spMkLst>
            <pc:docMk/>
            <pc:sldMk cId="3571629907" sldId="536"/>
            <ac:spMk id="18" creationId="{9B64DE63-B0E2-4C01-B706-E8E4DAE0AA50}"/>
          </ac:spMkLst>
        </pc:spChg>
        <pc:spChg chg="del">
          <ac:chgData name="Nicolás Gaspari" userId="978425e37181ab08" providerId="LiveId" clId="{501686A2-F33A-4318-AFCE-71B6A6831A1C}" dt="2022-06-06T20:23:44.267" v="280" actId="478"/>
          <ac:spMkLst>
            <pc:docMk/>
            <pc:sldMk cId="3571629907" sldId="536"/>
            <ac:spMk id="26" creationId="{4E29B5EF-B420-4DDB-9E11-411BFE51BCDA}"/>
          </ac:spMkLst>
        </pc:spChg>
      </pc:sldChg>
      <pc:sldChg chg="delSp mod">
        <pc:chgData name="Nicolás Gaspari" userId="978425e37181ab08" providerId="LiveId" clId="{501686A2-F33A-4318-AFCE-71B6A6831A1C}" dt="2022-06-06T20:23:48.430" v="282" actId="478"/>
        <pc:sldMkLst>
          <pc:docMk/>
          <pc:sldMk cId="2498517795" sldId="537"/>
        </pc:sldMkLst>
        <pc:spChg chg="del">
          <ac:chgData name="Nicolás Gaspari" userId="978425e37181ab08" providerId="LiveId" clId="{501686A2-F33A-4318-AFCE-71B6A6831A1C}" dt="2022-06-06T20:23:48.430" v="282" actId="478"/>
          <ac:spMkLst>
            <pc:docMk/>
            <pc:sldMk cId="2498517795" sldId="537"/>
            <ac:spMk id="18" creationId="{9B64DE63-B0E2-4C01-B706-E8E4DAE0AA50}"/>
          </ac:spMkLst>
        </pc:spChg>
        <pc:spChg chg="del">
          <ac:chgData name="Nicolás Gaspari" userId="978425e37181ab08" providerId="LiveId" clId="{501686A2-F33A-4318-AFCE-71B6A6831A1C}" dt="2022-06-06T20:23:48.430" v="282" actId="478"/>
          <ac:spMkLst>
            <pc:docMk/>
            <pc:sldMk cId="2498517795" sldId="537"/>
            <ac:spMk id="26" creationId="{4E29B5EF-B420-4DDB-9E11-411BFE51BCDA}"/>
          </ac:spMkLst>
        </pc:spChg>
      </pc:sldChg>
      <pc:sldChg chg="delSp mod">
        <pc:chgData name="Nicolás Gaspari" userId="978425e37181ab08" providerId="LiveId" clId="{501686A2-F33A-4318-AFCE-71B6A6831A1C}" dt="2022-06-06T20:24:08.299" v="294" actId="478"/>
        <pc:sldMkLst>
          <pc:docMk/>
          <pc:sldMk cId="2865099794" sldId="538"/>
        </pc:sldMkLst>
        <pc:spChg chg="del">
          <ac:chgData name="Nicolás Gaspari" userId="978425e37181ab08" providerId="LiveId" clId="{501686A2-F33A-4318-AFCE-71B6A6831A1C}" dt="2022-06-06T20:24:08.299" v="294" actId="478"/>
          <ac:spMkLst>
            <pc:docMk/>
            <pc:sldMk cId="2865099794" sldId="538"/>
            <ac:spMk id="18" creationId="{9B64DE63-B0E2-4C01-B706-E8E4DAE0AA50}"/>
          </ac:spMkLst>
        </pc:spChg>
        <pc:spChg chg="del">
          <ac:chgData name="Nicolás Gaspari" userId="978425e37181ab08" providerId="LiveId" clId="{501686A2-F33A-4318-AFCE-71B6A6831A1C}" dt="2022-06-06T20:24:08.299" v="294" actId="478"/>
          <ac:spMkLst>
            <pc:docMk/>
            <pc:sldMk cId="2865099794" sldId="538"/>
            <ac:spMk id="26" creationId="{4E29B5EF-B420-4DDB-9E11-411BFE51BCDA}"/>
          </ac:spMkLst>
        </pc:spChg>
      </pc:sldChg>
      <pc:sldChg chg="delSp mod">
        <pc:chgData name="Nicolás Gaspari" userId="978425e37181ab08" providerId="LiveId" clId="{501686A2-F33A-4318-AFCE-71B6A6831A1C}" dt="2022-06-06T20:24:09.537" v="295" actId="478"/>
        <pc:sldMkLst>
          <pc:docMk/>
          <pc:sldMk cId="2412569559" sldId="539"/>
        </pc:sldMkLst>
        <pc:spChg chg="del">
          <ac:chgData name="Nicolás Gaspari" userId="978425e37181ab08" providerId="LiveId" clId="{501686A2-F33A-4318-AFCE-71B6A6831A1C}" dt="2022-06-06T20:24:09.537" v="295" actId="478"/>
          <ac:spMkLst>
            <pc:docMk/>
            <pc:sldMk cId="2412569559" sldId="539"/>
            <ac:spMk id="18" creationId="{9B64DE63-B0E2-4C01-B706-E8E4DAE0AA50}"/>
          </ac:spMkLst>
        </pc:spChg>
        <pc:spChg chg="del">
          <ac:chgData name="Nicolás Gaspari" userId="978425e37181ab08" providerId="LiveId" clId="{501686A2-F33A-4318-AFCE-71B6A6831A1C}" dt="2022-06-06T20:24:09.537" v="295" actId="478"/>
          <ac:spMkLst>
            <pc:docMk/>
            <pc:sldMk cId="2412569559" sldId="539"/>
            <ac:spMk id="26" creationId="{4E29B5EF-B420-4DDB-9E11-411BFE51BCDA}"/>
          </ac:spMkLst>
        </pc:spChg>
      </pc:sldChg>
      <pc:sldChg chg="delSp mod">
        <pc:chgData name="Nicolás Gaspari" userId="978425e37181ab08" providerId="LiveId" clId="{501686A2-F33A-4318-AFCE-71B6A6831A1C}" dt="2022-06-06T20:24:10.765" v="296" actId="478"/>
        <pc:sldMkLst>
          <pc:docMk/>
          <pc:sldMk cId="1520914415" sldId="540"/>
        </pc:sldMkLst>
        <pc:spChg chg="del">
          <ac:chgData name="Nicolás Gaspari" userId="978425e37181ab08" providerId="LiveId" clId="{501686A2-F33A-4318-AFCE-71B6A6831A1C}" dt="2022-06-06T20:24:10.765" v="296" actId="478"/>
          <ac:spMkLst>
            <pc:docMk/>
            <pc:sldMk cId="1520914415" sldId="540"/>
            <ac:spMk id="18" creationId="{9B64DE63-B0E2-4C01-B706-E8E4DAE0AA50}"/>
          </ac:spMkLst>
        </pc:spChg>
        <pc:spChg chg="del">
          <ac:chgData name="Nicolás Gaspari" userId="978425e37181ab08" providerId="LiveId" clId="{501686A2-F33A-4318-AFCE-71B6A6831A1C}" dt="2022-06-06T20:24:10.765" v="296" actId="478"/>
          <ac:spMkLst>
            <pc:docMk/>
            <pc:sldMk cId="1520914415" sldId="540"/>
            <ac:spMk id="26" creationId="{4E29B5EF-B420-4DDB-9E11-411BFE51BCDA}"/>
          </ac:spMkLst>
        </pc:spChg>
      </pc:sldChg>
      <pc:sldChg chg="delSp mod">
        <pc:chgData name="Nicolás Gaspari" userId="978425e37181ab08" providerId="LiveId" clId="{501686A2-F33A-4318-AFCE-71B6A6831A1C}" dt="2022-06-06T20:24:11.986" v="297" actId="478"/>
        <pc:sldMkLst>
          <pc:docMk/>
          <pc:sldMk cId="2687830025" sldId="541"/>
        </pc:sldMkLst>
        <pc:spChg chg="del">
          <ac:chgData name="Nicolás Gaspari" userId="978425e37181ab08" providerId="LiveId" clId="{501686A2-F33A-4318-AFCE-71B6A6831A1C}" dt="2022-06-06T20:24:11.986" v="297" actId="478"/>
          <ac:spMkLst>
            <pc:docMk/>
            <pc:sldMk cId="2687830025" sldId="541"/>
            <ac:spMk id="18" creationId="{9B64DE63-B0E2-4C01-B706-E8E4DAE0AA50}"/>
          </ac:spMkLst>
        </pc:spChg>
        <pc:spChg chg="del">
          <ac:chgData name="Nicolás Gaspari" userId="978425e37181ab08" providerId="LiveId" clId="{501686A2-F33A-4318-AFCE-71B6A6831A1C}" dt="2022-06-06T20:24:11.986" v="297" actId="478"/>
          <ac:spMkLst>
            <pc:docMk/>
            <pc:sldMk cId="2687830025" sldId="541"/>
            <ac:spMk id="26" creationId="{4E29B5EF-B420-4DDB-9E11-411BFE51BCDA}"/>
          </ac:spMkLst>
        </pc:spChg>
      </pc:sldChg>
      <pc:sldChg chg="delSp mod">
        <pc:chgData name="Nicolás Gaspari" userId="978425e37181ab08" providerId="LiveId" clId="{501686A2-F33A-4318-AFCE-71B6A6831A1C}" dt="2022-06-06T20:24:16.653" v="299" actId="478"/>
        <pc:sldMkLst>
          <pc:docMk/>
          <pc:sldMk cId="3978621453" sldId="542"/>
        </pc:sldMkLst>
        <pc:spChg chg="del">
          <ac:chgData name="Nicolás Gaspari" userId="978425e37181ab08" providerId="LiveId" clId="{501686A2-F33A-4318-AFCE-71B6A6831A1C}" dt="2022-06-06T20:24:16.653" v="299" actId="478"/>
          <ac:spMkLst>
            <pc:docMk/>
            <pc:sldMk cId="3978621453" sldId="542"/>
            <ac:spMk id="18" creationId="{9B64DE63-B0E2-4C01-B706-E8E4DAE0AA50}"/>
          </ac:spMkLst>
        </pc:spChg>
        <pc:spChg chg="del">
          <ac:chgData name="Nicolás Gaspari" userId="978425e37181ab08" providerId="LiveId" clId="{501686A2-F33A-4318-AFCE-71B6A6831A1C}" dt="2022-06-06T20:24:16.653" v="299" actId="478"/>
          <ac:spMkLst>
            <pc:docMk/>
            <pc:sldMk cId="3978621453" sldId="542"/>
            <ac:spMk id="26" creationId="{4E29B5EF-B420-4DDB-9E11-411BFE51BCDA}"/>
          </ac:spMkLst>
        </pc:spChg>
      </pc:sldChg>
      <pc:sldChg chg="delSp mod">
        <pc:chgData name="Nicolás Gaspari" userId="978425e37181ab08" providerId="LiveId" clId="{501686A2-F33A-4318-AFCE-71B6A6831A1C}" dt="2022-06-06T20:24:14.762" v="298" actId="478"/>
        <pc:sldMkLst>
          <pc:docMk/>
          <pc:sldMk cId="2218251969" sldId="543"/>
        </pc:sldMkLst>
        <pc:spChg chg="del">
          <ac:chgData name="Nicolás Gaspari" userId="978425e37181ab08" providerId="LiveId" clId="{501686A2-F33A-4318-AFCE-71B6A6831A1C}" dt="2022-06-06T20:24:14.762" v="298" actId="478"/>
          <ac:spMkLst>
            <pc:docMk/>
            <pc:sldMk cId="2218251969" sldId="543"/>
            <ac:spMk id="18" creationId="{9B64DE63-B0E2-4C01-B706-E8E4DAE0AA50}"/>
          </ac:spMkLst>
        </pc:spChg>
        <pc:spChg chg="del">
          <ac:chgData name="Nicolás Gaspari" userId="978425e37181ab08" providerId="LiveId" clId="{501686A2-F33A-4318-AFCE-71B6A6831A1C}" dt="2022-06-06T20:24:14.762" v="298" actId="478"/>
          <ac:spMkLst>
            <pc:docMk/>
            <pc:sldMk cId="2218251969" sldId="543"/>
            <ac:spMk id="26" creationId="{4E29B5EF-B420-4DDB-9E11-411BFE51BCDA}"/>
          </ac:spMkLst>
        </pc:spChg>
      </pc:sldChg>
      <pc:sldChg chg="delSp mod">
        <pc:chgData name="Nicolás Gaspari" userId="978425e37181ab08" providerId="LiveId" clId="{501686A2-F33A-4318-AFCE-71B6A6831A1C}" dt="2022-06-06T20:24:18.707" v="300" actId="478"/>
        <pc:sldMkLst>
          <pc:docMk/>
          <pc:sldMk cId="1445198530" sldId="544"/>
        </pc:sldMkLst>
        <pc:spChg chg="del">
          <ac:chgData name="Nicolás Gaspari" userId="978425e37181ab08" providerId="LiveId" clId="{501686A2-F33A-4318-AFCE-71B6A6831A1C}" dt="2022-06-06T20:24:18.707" v="300" actId="478"/>
          <ac:spMkLst>
            <pc:docMk/>
            <pc:sldMk cId="1445198530" sldId="544"/>
            <ac:spMk id="18" creationId="{9B64DE63-B0E2-4C01-B706-E8E4DAE0AA50}"/>
          </ac:spMkLst>
        </pc:spChg>
        <pc:spChg chg="del">
          <ac:chgData name="Nicolás Gaspari" userId="978425e37181ab08" providerId="LiveId" clId="{501686A2-F33A-4318-AFCE-71B6A6831A1C}" dt="2022-06-06T20:24:18.707" v="300" actId="478"/>
          <ac:spMkLst>
            <pc:docMk/>
            <pc:sldMk cId="1445198530" sldId="544"/>
            <ac:spMk id="26" creationId="{4E29B5EF-B420-4DDB-9E11-411BFE51BCDA}"/>
          </ac:spMkLst>
        </pc:spChg>
      </pc:sldChg>
      <pc:sldChg chg="delSp mod">
        <pc:chgData name="Nicolás Gaspari" userId="978425e37181ab08" providerId="LiveId" clId="{501686A2-F33A-4318-AFCE-71B6A6831A1C}" dt="2022-06-06T20:24:20.312" v="301" actId="478"/>
        <pc:sldMkLst>
          <pc:docMk/>
          <pc:sldMk cId="1845861882" sldId="545"/>
        </pc:sldMkLst>
        <pc:spChg chg="del">
          <ac:chgData name="Nicolás Gaspari" userId="978425e37181ab08" providerId="LiveId" clId="{501686A2-F33A-4318-AFCE-71B6A6831A1C}" dt="2022-06-06T20:24:20.312" v="301" actId="478"/>
          <ac:spMkLst>
            <pc:docMk/>
            <pc:sldMk cId="1845861882" sldId="545"/>
            <ac:spMk id="10" creationId="{4E29B5EF-B420-4DDB-9E11-411BFE51BCDA}"/>
          </ac:spMkLst>
        </pc:spChg>
        <pc:spChg chg="del">
          <ac:chgData name="Nicolás Gaspari" userId="978425e37181ab08" providerId="LiveId" clId="{501686A2-F33A-4318-AFCE-71B6A6831A1C}" dt="2022-06-06T20:24:20.312" v="301" actId="478"/>
          <ac:spMkLst>
            <pc:docMk/>
            <pc:sldMk cId="1845861882" sldId="545"/>
            <ac:spMk id="12" creationId="{9B64DE63-B0E2-4C01-B706-E8E4DAE0AA50}"/>
          </ac:spMkLst>
        </pc:spChg>
      </pc:sldChg>
      <pc:sldChg chg="add del setBg">
        <pc:chgData name="Nicolás Gaspari" userId="978425e37181ab08" providerId="LiveId" clId="{501686A2-F33A-4318-AFCE-71B6A6831A1C}" dt="2022-06-06T20:00:32.707" v="123"/>
        <pc:sldMkLst>
          <pc:docMk/>
          <pc:sldMk cId="694306153" sldId="549"/>
        </pc:sldMkLst>
      </pc:sldChg>
      <pc:sldChg chg="del">
        <pc:chgData name="Nicolás Gaspari" userId="978425e37181ab08" providerId="LiveId" clId="{501686A2-F33A-4318-AFCE-71B6A6831A1C}" dt="2022-06-06T19:31:43.808" v="2" actId="47"/>
        <pc:sldMkLst>
          <pc:docMk/>
          <pc:sldMk cId="3727217266" sldId="549"/>
        </pc:sldMkLst>
      </pc:sldChg>
      <pc:sldChg chg="del">
        <pc:chgData name="Nicolás Gaspari" userId="978425e37181ab08" providerId="LiveId" clId="{501686A2-F33A-4318-AFCE-71B6A6831A1C}" dt="2022-06-06T19:31:43.808" v="2" actId="47"/>
        <pc:sldMkLst>
          <pc:docMk/>
          <pc:sldMk cId="3771201519" sldId="550"/>
        </pc:sldMkLst>
      </pc:sldChg>
      <pc:sldChg chg="del">
        <pc:chgData name="Nicolás Gaspari" userId="978425e37181ab08" providerId="LiveId" clId="{501686A2-F33A-4318-AFCE-71B6A6831A1C}" dt="2022-06-06T19:31:43.808" v="2" actId="47"/>
        <pc:sldMkLst>
          <pc:docMk/>
          <pc:sldMk cId="1340424895" sldId="551"/>
        </pc:sldMkLst>
      </pc:sldChg>
      <pc:sldChg chg="del">
        <pc:chgData name="Nicolás Gaspari" userId="978425e37181ab08" providerId="LiveId" clId="{501686A2-F33A-4318-AFCE-71B6A6831A1C}" dt="2022-06-06T19:31:43.808" v="2" actId="47"/>
        <pc:sldMkLst>
          <pc:docMk/>
          <pc:sldMk cId="1179141187" sldId="552"/>
        </pc:sldMkLst>
      </pc:sldChg>
      <pc:sldChg chg="del">
        <pc:chgData name="Nicolás Gaspari" userId="978425e37181ab08" providerId="LiveId" clId="{501686A2-F33A-4318-AFCE-71B6A6831A1C}" dt="2022-06-06T19:31:43.808" v="2" actId="47"/>
        <pc:sldMkLst>
          <pc:docMk/>
          <pc:sldMk cId="2095346435" sldId="553"/>
        </pc:sldMkLst>
      </pc:sldChg>
      <pc:sldChg chg="delSp add del mod">
        <pc:chgData name="Nicolás Gaspari" userId="978425e37181ab08" providerId="LiveId" clId="{501686A2-F33A-4318-AFCE-71B6A6831A1C}" dt="2022-06-06T20:24:25.456" v="304" actId="478"/>
        <pc:sldMkLst>
          <pc:docMk/>
          <pc:sldMk cId="190710026" sldId="554"/>
        </pc:sldMkLst>
        <pc:spChg chg="del">
          <ac:chgData name="Nicolás Gaspari" userId="978425e37181ab08" providerId="LiveId" clId="{501686A2-F33A-4318-AFCE-71B6A6831A1C}" dt="2022-06-06T20:24:25.456" v="304" actId="478"/>
          <ac:spMkLst>
            <pc:docMk/>
            <pc:sldMk cId="190710026" sldId="554"/>
            <ac:spMk id="13" creationId="{437752CC-F2D0-0AAA-4BD0-E5B0580701ED}"/>
          </ac:spMkLst>
        </pc:spChg>
        <pc:spChg chg="del">
          <ac:chgData name="Nicolás Gaspari" userId="978425e37181ab08" providerId="LiveId" clId="{501686A2-F33A-4318-AFCE-71B6A6831A1C}" dt="2022-06-06T20:24:25.456" v="304" actId="478"/>
          <ac:spMkLst>
            <pc:docMk/>
            <pc:sldMk cId="190710026" sldId="554"/>
            <ac:spMk id="16" creationId="{3BA9680D-69E4-7A49-F1F5-AD1645B614F4}"/>
          </ac:spMkLst>
        </pc:spChg>
      </pc:sldChg>
      <pc:sldChg chg="delSp mod">
        <pc:chgData name="Nicolás Gaspari" userId="978425e37181ab08" providerId="LiveId" clId="{501686A2-F33A-4318-AFCE-71B6A6831A1C}" dt="2022-06-06T20:23:31.589" v="274" actId="478"/>
        <pc:sldMkLst>
          <pc:docMk/>
          <pc:sldMk cId="4280577763" sldId="561"/>
        </pc:sldMkLst>
        <pc:spChg chg="del">
          <ac:chgData name="Nicolás Gaspari" userId="978425e37181ab08" providerId="LiveId" clId="{501686A2-F33A-4318-AFCE-71B6A6831A1C}" dt="2022-06-06T20:23:31.589" v="274" actId="478"/>
          <ac:spMkLst>
            <pc:docMk/>
            <pc:sldMk cId="4280577763" sldId="561"/>
            <ac:spMk id="8" creationId="{4E29B5EF-B420-4DDB-9E11-411BFE51BCDA}"/>
          </ac:spMkLst>
        </pc:spChg>
        <pc:spChg chg="del">
          <ac:chgData name="Nicolás Gaspari" userId="978425e37181ab08" providerId="LiveId" clId="{501686A2-F33A-4318-AFCE-71B6A6831A1C}" dt="2022-06-06T20:23:31.589" v="274" actId="478"/>
          <ac:spMkLst>
            <pc:docMk/>
            <pc:sldMk cId="4280577763" sldId="561"/>
            <ac:spMk id="10" creationId="{9B64DE63-B0E2-4C01-B706-E8E4DAE0AA50}"/>
          </ac:spMkLst>
        </pc:spChg>
      </pc:sldChg>
      <pc:sldChg chg="delSp add del mod">
        <pc:chgData name="Nicolás Gaspari" userId="978425e37181ab08" providerId="LiveId" clId="{501686A2-F33A-4318-AFCE-71B6A6831A1C}" dt="2022-06-06T20:24:45.332" v="313" actId="478"/>
        <pc:sldMkLst>
          <pc:docMk/>
          <pc:sldMk cId="4175020366" sldId="565"/>
        </pc:sldMkLst>
        <pc:spChg chg="del">
          <ac:chgData name="Nicolás Gaspari" userId="978425e37181ab08" providerId="LiveId" clId="{501686A2-F33A-4318-AFCE-71B6A6831A1C}" dt="2022-06-06T20:24:45.332" v="313" actId="478"/>
          <ac:spMkLst>
            <pc:docMk/>
            <pc:sldMk cId="4175020366" sldId="565"/>
            <ac:spMk id="11" creationId="{FFBCA820-AF3C-1626-E2B1-1F2F06FEF3B3}"/>
          </ac:spMkLst>
        </pc:spChg>
        <pc:spChg chg="del">
          <ac:chgData name="Nicolás Gaspari" userId="978425e37181ab08" providerId="LiveId" clId="{501686A2-F33A-4318-AFCE-71B6A6831A1C}" dt="2022-06-06T20:24:45.332" v="313" actId="478"/>
          <ac:spMkLst>
            <pc:docMk/>
            <pc:sldMk cId="4175020366" sldId="565"/>
            <ac:spMk id="14" creationId="{217FDDC2-7722-6F91-D3A7-8F4BF2184B7F}"/>
          </ac:spMkLst>
        </pc:spChg>
      </pc:sldChg>
      <pc:sldChg chg="delSp add del mod">
        <pc:chgData name="Nicolás Gaspari" userId="978425e37181ab08" providerId="LiveId" clId="{501686A2-F33A-4318-AFCE-71B6A6831A1C}" dt="2022-06-06T20:24:50.859" v="315" actId="478"/>
        <pc:sldMkLst>
          <pc:docMk/>
          <pc:sldMk cId="1105138978" sldId="566"/>
        </pc:sldMkLst>
        <pc:spChg chg="del">
          <ac:chgData name="Nicolás Gaspari" userId="978425e37181ab08" providerId="LiveId" clId="{501686A2-F33A-4318-AFCE-71B6A6831A1C}" dt="2022-06-06T20:24:50.859" v="315" actId="478"/>
          <ac:spMkLst>
            <pc:docMk/>
            <pc:sldMk cId="1105138978" sldId="566"/>
            <ac:spMk id="18" creationId="{4DB5E608-4D82-CA85-DCAE-DCA68812A7BB}"/>
          </ac:spMkLst>
        </pc:spChg>
        <pc:spChg chg="del">
          <ac:chgData name="Nicolás Gaspari" userId="978425e37181ab08" providerId="LiveId" clId="{501686A2-F33A-4318-AFCE-71B6A6831A1C}" dt="2022-06-06T20:24:50.859" v="315" actId="478"/>
          <ac:spMkLst>
            <pc:docMk/>
            <pc:sldMk cId="1105138978" sldId="566"/>
            <ac:spMk id="19" creationId="{77C7D784-953C-2FBD-4F9D-B40295BF1893}"/>
          </ac:spMkLst>
        </pc:spChg>
      </pc:sldChg>
      <pc:sldChg chg="delSp add del mod">
        <pc:chgData name="Nicolás Gaspari" userId="978425e37181ab08" providerId="LiveId" clId="{501686A2-F33A-4318-AFCE-71B6A6831A1C}" dt="2022-06-06T20:24:52.617" v="316" actId="478"/>
        <pc:sldMkLst>
          <pc:docMk/>
          <pc:sldMk cId="747719545" sldId="567"/>
        </pc:sldMkLst>
        <pc:spChg chg="del">
          <ac:chgData name="Nicolás Gaspari" userId="978425e37181ab08" providerId="LiveId" clId="{501686A2-F33A-4318-AFCE-71B6A6831A1C}" dt="2022-06-06T20:24:52.617" v="316" actId="478"/>
          <ac:spMkLst>
            <pc:docMk/>
            <pc:sldMk cId="747719545" sldId="567"/>
            <ac:spMk id="15" creationId="{A7BDAE72-47F4-3A3B-6A3F-66A993C158F5}"/>
          </ac:spMkLst>
        </pc:spChg>
        <pc:spChg chg="del">
          <ac:chgData name="Nicolás Gaspari" userId="978425e37181ab08" providerId="LiveId" clId="{501686A2-F33A-4318-AFCE-71B6A6831A1C}" dt="2022-06-06T20:24:52.617" v="316" actId="478"/>
          <ac:spMkLst>
            <pc:docMk/>
            <pc:sldMk cId="747719545" sldId="567"/>
            <ac:spMk id="22" creationId="{8E3BC86A-9F3F-84AF-9B67-D8F421950C9E}"/>
          </ac:spMkLst>
        </pc:spChg>
      </pc:sldChg>
      <pc:sldChg chg="delSp add del mod">
        <pc:chgData name="Nicolás Gaspari" userId="978425e37181ab08" providerId="LiveId" clId="{501686A2-F33A-4318-AFCE-71B6A6831A1C}" dt="2022-06-06T20:24:54.811" v="317" actId="478"/>
        <pc:sldMkLst>
          <pc:docMk/>
          <pc:sldMk cId="3635028428" sldId="568"/>
        </pc:sldMkLst>
        <pc:spChg chg="del">
          <ac:chgData name="Nicolás Gaspari" userId="978425e37181ab08" providerId="LiveId" clId="{501686A2-F33A-4318-AFCE-71B6A6831A1C}" dt="2022-06-06T20:24:54.811" v="317" actId="478"/>
          <ac:spMkLst>
            <pc:docMk/>
            <pc:sldMk cId="3635028428" sldId="568"/>
            <ac:spMk id="14" creationId="{7E64D2D7-4F56-43CE-BF93-37CC93C060AA}"/>
          </ac:spMkLst>
        </pc:spChg>
        <pc:spChg chg="del">
          <ac:chgData name="Nicolás Gaspari" userId="978425e37181ab08" providerId="LiveId" clId="{501686A2-F33A-4318-AFCE-71B6A6831A1C}" dt="2022-06-06T20:24:54.811" v="317" actId="478"/>
          <ac:spMkLst>
            <pc:docMk/>
            <pc:sldMk cId="3635028428" sldId="568"/>
            <ac:spMk id="18" creationId="{A8BD9D3C-973B-DEEF-3B5D-607DFE4B4F6E}"/>
          </ac:spMkLst>
        </pc:spChg>
        <pc:spChg chg="del">
          <ac:chgData name="Nicolás Gaspari" userId="978425e37181ab08" providerId="LiveId" clId="{501686A2-F33A-4318-AFCE-71B6A6831A1C}" dt="2022-06-06T20:24:54.811" v="317" actId="478"/>
          <ac:spMkLst>
            <pc:docMk/>
            <pc:sldMk cId="3635028428" sldId="568"/>
            <ac:spMk id="19" creationId="{C6619C35-8A77-0125-9459-A8ADE24E600E}"/>
          </ac:spMkLst>
        </pc:spChg>
      </pc:sldChg>
      <pc:sldChg chg="delSp add del mod">
        <pc:chgData name="Nicolás Gaspari" userId="978425e37181ab08" providerId="LiveId" clId="{501686A2-F33A-4318-AFCE-71B6A6831A1C}" dt="2022-06-06T20:24:56.791" v="318" actId="478"/>
        <pc:sldMkLst>
          <pc:docMk/>
          <pc:sldMk cId="3133753663" sldId="569"/>
        </pc:sldMkLst>
        <pc:spChg chg="del">
          <ac:chgData name="Nicolás Gaspari" userId="978425e37181ab08" providerId="LiveId" clId="{501686A2-F33A-4318-AFCE-71B6A6831A1C}" dt="2022-06-06T20:24:56.791" v="318" actId="478"/>
          <ac:spMkLst>
            <pc:docMk/>
            <pc:sldMk cId="3133753663" sldId="569"/>
            <ac:spMk id="10" creationId="{7B5780AB-32CB-EC5F-CD87-7801D567192E}"/>
          </ac:spMkLst>
        </pc:spChg>
        <pc:spChg chg="del">
          <ac:chgData name="Nicolás Gaspari" userId="978425e37181ab08" providerId="LiveId" clId="{501686A2-F33A-4318-AFCE-71B6A6831A1C}" dt="2022-06-06T20:24:56.791" v="318" actId="478"/>
          <ac:spMkLst>
            <pc:docMk/>
            <pc:sldMk cId="3133753663" sldId="569"/>
            <ac:spMk id="11" creationId="{B49FEE92-2375-0FA9-22B4-480B1AC6D05E}"/>
          </ac:spMkLst>
        </pc:spChg>
      </pc:sldChg>
      <pc:sldChg chg="del">
        <pc:chgData name="Nicolás Gaspari" userId="978425e37181ab08" providerId="LiveId" clId="{501686A2-F33A-4318-AFCE-71B6A6831A1C}" dt="2022-06-06T19:37:59.607" v="70" actId="47"/>
        <pc:sldMkLst>
          <pc:docMk/>
          <pc:sldMk cId="158784235" sldId="570"/>
        </pc:sldMkLst>
      </pc:sldChg>
      <pc:sldChg chg="del">
        <pc:chgData name="Nicolás Gaspari" userId="978425e37181ab08" providerId="LiveId" clId="{501686A2-F33A-4318-AFCE-71B6A6831A1C}" dt="2022-06-06T19:38:07.378" v="72" actId="47"/>
        <pc:sldMkLst>
          <pc:docMk/>
          <pc:sldMk cId="1429026587" sldId="580"/>
        </pc:sldMkLst>
      </pc:sldChg>
      <pc:sldChg chg="delSp mod">
        <pc:chgData name="Nicolás Gaspari" userId="978425e37181ab08" providerId="LiveId" clId="{501686A2-F33A-4318-AFCE-71B6A6831A1C}" dt="2022-06-06T19:56:00.021" v="81" actId="21"/>
        <pc:sldMkLst>
          <pc:docMk/>
          <pc:sldMk cId="549406675" sldId="582"/>
        </pc:sldMkLst>
        <pc:spChg chg="del">
          <ac:chgData name="Nicolás Gaspari" userId="978425e37181ab08" providerId="LiveId" clId="{501686A2-F33A-4318-AFCE-71B6A6831A1C}" dt="2022-06-06T19:56:00.021" v="81" actId="21"/>
          <ac:spMkLst>
            <pc:docMk/>
            <pc:sldMk cId="549406675" sldId="582"/>
            <ac:spMk id="8" creationId="{9B64DE63-B0E2-4C01-B706-E8E4DAE0AA50}"/>
          </ac:spMkLst>
        </pc:spChg>
        <pc:spChg chg="del">
          <ac:chgData name="Nicolás Gaspari" userId="978425e37181ab08" providerId="LiveId" clId="{501686A2-F33A-4318-AFCE-71B6A6831A1C}" dt="2022-06-06T19:56:00.021" v="81" actId="21"/>
          <ac:spMkLst>
            <pc:docMk/>
            <pc:sldMk cId="549406675" sldId="582"/>
            <ac:spMk id="18" creationId="{4E29B5EF-B420-4DDB-9E11-411BFE51BCDA}"/>
          </ac:spMkLst>
        </pc:spChg>
      </pc:sldChg>
      <pc:sldChg chg="del">
        <pc:chgData name="Nicolás Gaspari" userId="978425e37181ab08" providerId="LiveId" clId="{501686A2-F33A-4318-AFCE-71B6A6831A1C}" dt="2022-06-06T19:38:08.081" v="73" actId="47"/>
        <pc:sldMkLst>
          <pc:docMk/>
          <pc:sldMk cId="1011964794" sldId="583"/>
        </pc:sldMkLst>
      </pc:sldChg>
      <pc:sldChg chg="del">
        <pc:chgData name="Nicolás Gaspari" userId="978425e37181ab08" providerId="LiveId" clId="{501686A2-F33A-4318-AFCE-71B6A6831A1C}" dt="2022-06-06T19:38:08.997" v="74" actId="47"/>
        <pc:sldMkLst>
          <pc:docMk/>
          <pc:sldMk cId="3910438298" sldId="584"/>
        </pc:sldMkLst>
      </pc:sldChg>
      <pc:sldChg chg="del">
        <pc:chgData name="Nicolás Gaspari" userId="978425e37181ab08" providerId="LiveId" clId="{501686A2-F33A-4318-AFCE-71B6A6831A1C}" dt="2022-06-06T19:31:43.808" v="2" actId="47"/>
        <pc:sldMkLst>
          <pc:docMk/>
          <pc:sldMk cId="2522431958" sldId="585"/>
        </pc:sldMkLst>
      </pc:sldChg>
      <pc:sldChg chg="delSp mod">
        <pc:chgData name="Nicolás Gaspari" userId="978425e37181ab08" providerId="LiveId" clId="{501686A2-F33A-4318-AFCE-71B6A6831A1C}" dt="2022-06-06T20:23:49.820" v="283" actId="478"/>
        <pc:sldMkLst>
          <pc:docMk/>
          <pc:sldMk cId="2780868268" sldId="587"/>
        </pc:sldMkLst>
        <pc:spChg chg="del">
          <ac:chgData name="Nicolás Gaspari" userId="978425e37181ab08" providerId="LiveId" clId="{501686A2-F33A-4318-AFCE-71B6A6831A1C}" dt="2022-06-06T20:23:49.820" v="283" actId="478"/>
          <ac:spMkLst>
            <pc:docMk/>
            <pc:sldMk cId="2780868268" sldId="587"/>
            <ac:spMk id="18" creationId="{9B64DE63-B0E2-4C01-B706-E8E4DAE0AA50}"/>
          </ac:spMkLst>
        </pc:spChg>
        <pc:spChg chg="del">
          <ac:chgData name="Nicolás Gaspari" userId="978425e37181ab08" providerId="LiveId" clId="{501686A2-F33A-4318-AFCE-71B6A6831A1C}" dt="2022-06-06T20:23:49.820" v="283" actId="478"/>
          <ac:spMkLst>
            <pc:docMk/>
            <pc:sldMk cId="2780868268" sldId="587"/>
            <ac:spMk id="26" creationId="{4E29B5EF-B420-4DDB-9E11-411BFE51BCDA}"/>
          </ac:spMkLst>
        </pc:spChg>
      </pc:sldChg>
      <pc:sldChg chg="delSp mod">
        <pc:chgData name="Nicolás Gaspari" userId="978425e37181ab08" providerId="LiveId" clId="{501686A2-F33A-4318-AFCE-71B6A6831A1C}" dt="2022-06-06T20:23:51.342" v="284" actId="478"/>
        <pc:sldMkLst>
          <pc:docMk/>
          <pc:sldMk cId="1648186940" sldId="588"/>
        </pc:sldMkLst>
        <pc:spChg chg="del">
          <ac:chgData name="Nicolás Gaspari" userId="978425e37181ab08" providerId="LiveId" clId="{501686A2-F33A-4318-AFCE-71B6A6831A1C}" dt="2022-06-06T20:23:51.342" v="284" actId="478"/>
          <ac:spMkLst>
            <pc:docMk/>
            <pc:sldMk cId="1648186940" sldId="588"/>
            <ac:spMk id="18" creationId="{9B64DE63-B0E2-4C01-B706-E8E4DAE0AA50}"/>
          </ac:spMkLst>
        </pc:spChg>
        <pc:spChg chg="del">
          <ac:chgData name="Nicolás Gaspari" userId="978425e37181ab08" providerId="LiveId" clId="{501686A2-F33A-4318-AFCE-71B6A6831A1C}" dt="2022-06-06T20:23:51.342" v="284" actId="478"/>
          <ac:spMkLst>
            <pc:docMk/>
            <pc:sldMk cId="1648186940" sldId="588"/>
            <ac:spMk id="26" creationId="{4E29B5EF-B420-4DDB-9E11-411BFE51BCDA}"/>
          </ac:spMkLst>
        </pc:spChg>
      </pc:sldChg>
      <pc:sldChg chg="delSp mod">
        <pc:chgData name="Nicolás Gaspari" userId="978425e37181ab08" providerId="LiveId" clId="{501686A2-F33A-4318-AFCE-71B6A6831A1C}" dt="2022-06-06T20:23:52.862" v="285" actId="478"/>
        <pc:sldMkLst>
          <pc:docMk/>
          <pc:sldMk cId="279640750" sldId="589"/>
        </pc:sldMkLst>
        <pc:spChg chg="del">
          <ac:chgData name="Nicolás Gaspari" userId="978425e37181ab08" providerId="LiveId" clId="{501686A2-F33A-4318-AFCE-71B6A6831A1C}" dt="2022-06-06T20:23:52.862" v="285" actId="478"/>
          <ac:spMkLst>
            <pc:docMk/>
            <pc:sldMk cId="279640750" sldId="589"/>
            <ac:spMk id="18" creationId="{9B64DE63-B0E2-4C01-B706-E8E4DAE0AA50}"/>
          </ac:spMkLst>
        </pc:spChg>
        <pc:spChg chg="del">
          <ac:chgData name="Nicolás Gaspari" userId="978425e37181ab08" providerId="LiveId" clId="{501686A2-F33A-4318-AFCE-71B6A6831A1C}" dt="2022-06-06T20:23:52.862" v="285" actId="478"/>
          <ac:spMkLst>
            <pc:docMk/>
            <pc:sldMk cId="279640750" sldId="589"/>
            <ac:spMk id="26" creationId="{4E29B5EF-B420-4DDB-9E11-411BFE51BCDA}"/>
          </ac:spMkLst>
        </pc:spChg>
      </pc:sldChg>
      <pc:sldChg chg="delSp mod">
        <pc:chgData name="Nicolás Gaspari" userId="978425e37181ab08" providerId="LiveId" clId="{501686A2-F33A-4318-AFCE-71B6A6831A1C}" dt="2022-06-06T20:23:54.331" v="286" actId="478"/>
        <pc:sldMkLst>
          <pc:docMk/>
          <pc:sldMk cId="2045611011" sldId="590"/>
        </pc:sldMkLst>
        <pc:spChg chg="del">
          <ac:chgData name="Nicolás Gaspari" userId="978425e37181ab08" providerId="LiveId" clId="{501686A2-F33A-4318-AFCE-71B6A6831A1C}" dt="2022-06-06T20:23:54.331" v="286" actId="478"/>
          <ac:spMkLst>
            <pc:docMk/>
            <pc:sldMk cId="2045611011" sldId="590"/>
            <ac:spMk id="18" creationId="{9B64DE63-B0E2-4C01-B706-E8E4DAE0AA50}"/>
          </ac:spMkLst>
        </pc:spChg>
        <pc:spChg chg="del">
          <ac:chgData name="Nicolás Gaspari" userId="978425e37181ab08" providerId="LiveId" clId="{501686A2-F33A-4318-AFCE-71B6A6831A1C}" dt="2022-06-06T20:23:54.331" v="286" actId="478"/>
          <ac:spMkLst>
            <pc:docMk/>
            <pc:sldMk cId="2045611011" sldId="590"/>
            <ac:spMk id="26" creationId="{4E29B5EF-B420-4DDB-9E11-411BFE51BCDA}"/>
          </ac:spMkLst>
        </pc:spChg>
      </pc:sldChg>
      <pc:sldChg chg="delSp mod">
        <pc:chgData name="Nicolás Gaspari" userId="978425e37181ab08" providerId="LiveId" clId="{501686A2-F33A-4318-AFCE-71B6A6831A1C}" dt="2022-06-06T20:23:55.936" v="287" actId="478"/>
        <pc:sldMkLst>
          <pc:docMk/>
          <pc:sldMk cId="3467568963" sldId="591"/>
        </pc:sldMkLst>
        <pc:spChg chg="del">
          <ac:chgData name="Nicolás Gaspari" userId="978425e37181ab08" providerId="LiveId" clId="{501686A2-F33A-4318-AFCE-71B6A6831A1C}" dt="2022-06-06T20:23:55.936" v="287" actId="478"/>
          <ac:spMkLst>
            <pc:docMk/>
            <pc:sldMk cId="3467568963" sldId="591"/>
            <ac:spMk id="18" creationId="{9B64DE63-B0E2-4C01-B706-E8E4DAE0AA50}"/>
          </ac:spMkLst>
        </pc:spChg>
        <pc:spChg chg="del">
          <ac:chgData name="Nicolás Gaspari" userId="978425e37181ab08" providerId="LiveId" clId="{501686A2-F33A-4318-AFCE-71B6A6831A1C}" dt="2022-06-06T20:23:55.936" v="287" actId="478"/>
          <ac:spMkLst>
            <pc:docMk/>
            <pc:sldMk cId="3467568963" sldId="591"/>
            <ac:spMk id="26" creationId="{4E29B5EF-B420-4DDB-9E11-411BFE51BCDA}"/>
          </ac:spMkLst>
        </pc:spChg>
      </pc:sldChg>
      <pc:sldChg chg="delSp mod">
        <pc:chgData name="Nicolás Gaspari" userId="978425e37181ab08" providerId="LiveId" clId="{501686A2-F33A-4318-AFCE-71B6A6831A1C}" dt="2022-06-06T20:23:57.458" v="288" actId="478"/>
        <pc:sldMkLst>
          <pc:docMk/>
          <pc:sldMk cId="278238053" sldId="592"/>
        </pc:sldMkLst>
        <pc:spChg chg="del">
          <ac:chgData name="Nicolás Gaspari" userId="978425e37181ab08" providerId="LiveId" clId="{501686A2-F33A-4318-AFCE-71B6A6831A1C}" dt="2022-06-06T20:23:57.458" v="288" actId="478"/>
          <ac:spMkLst>
            <pc:docMk/>
            <pc:sldMk cId="278238053" sldId="592"/>
            <ac:spMk id="18" creationId="{9B64DE63-B0E2-4C01-B706-E8E4DAE0AA50}"/>
          </ac:spMkLst>
        </pc:spChg>
        <pc:spChg chg="del">
          <ac:chgData name="Nicolás Gaspari" userId="978425e37181ab08" providerId="LiveId" clId="{501686A2-F33A-4318-AFCE-71B6A6831A1C}" dt="2022-06-06T20:23:57.458" v="288" actId="478"/>
          <ac:spMkLst>
            <pc:docMk/>
            <pc:sldMk cId="278238053" sldId="592"/>
            <ac:spMk id="26" creationId="{4E29B5EF-B420-4DDB-9E11-411BFE51BCDA}"/>
          </ac:spMkLst>
        </pc:spChg>
      </pc:sldChg>
      <pc:sldChg chg="delSp mod">
        <pc:chgData name="Nicolás Gaspari" userId="978425e37181ab08" providerId="LiveId" clId="{501686A2-F33A-4318-AFCE-71B6A6831A1C}" dt="2022-06-06T20:23:59.652" v="289" actId="478"/>
        <pc:sldMkLst>
          <pc:docMk/>
          <pc:sldMk cId="1181976355" sldId="593"/>
        </pc:sldMkLst>
        <pc:spChg chg="del">
          <ac:chgData name="Nicolás Gaspari" userId="978425e37181ab08" providerId="LiveId" clId="{501686A2-F33A-4318-AFCE-71B6A6831A1C}" dt="2022-06-06T20:23:59.652" v="289" actId="478"/>
          <ac:spMkLst>
            <pc:docMk/>
            <pc:sldMk cId="1181976355" sldId="593"/>
            <ac:spMk id="18" creationId="{9B64DE63-B0E2-4C01-B706-E8E4DAE0AA50}"/>
          </ac:spMkLst>
        </pc:spChg>
        <pc:spChg chg="del">
          <ac:chgData name="Nicolás Gaspari" userId="978425e37181ab08" providerId="LiveId" clId="{501686A2-F33A-4318-AFCE-71B6A6831A1C}" dt="2022-06-06T20:23:59.652" v="289" actId="478"/>
          <ac:spMkLst>
            <pc:docMk/>
            <pc:sldMk cId="1181976355" sldId="593"/>
            <ac:spMk id="26" creationId="{4E29B5EF-B420-4DDB-9E11-411BFE51BCDA}"/>
          </ac:spMkLst>
        </pc:spChg>
      </pc:sldChg>
      <pc:sldChg chg="delSp mod">
        <pc:chgData name="Nicolás Gaspari" userId="978425e37181ab08" providerId="LiveId" clId="{501686A2-F33A-4318-AFCE-71B6A6831A1C}" dt="2022-06-06T20:24:01.366" v="290" actId="478"/>
        <pc:sldMkLst>
          <pc:docMk/>
          <pc:sldMk cId="424241581" sldId="594"/>
        </pc:sldMkLst>
        <pc:spChg chg="del">
          <ac:chgData name="Nicolás Gaspari" userId="978425e37181ab08" providerId="LiveId" clId="{501686A2-F33A-4318-AFCE-71B6A6831A1C}" dt="2022-06-06T20:24:01.366" v="290" actId="478"/>
          <ac:spMkLst>
            <pc:docMk/>
            <pc:sldMk cId="424241581" sldId="594"/>
            <ac:spMk id="18" creationId="{9B64DE63-B0E2-4C01-B706-E8E4DAE0AA50}"/>
          </ac:spMkLst>
        </pc:spChg>
        <pc:spChg chg="del">
          <ac:chgData name="Nicolás Gaspari" userId="978425e37181ab08" providerId="LiveId" clId="{501686A2-F33A-4318-AFCE-71B6A6831A1C}" dt="2022-06-06T20:24:01.366" v="290" actId="478"/>
          <ac:spMkLst>
            <pc:docMk/>
            <pc:sldMk cId="424241581" sldId="594"/>
            <ac:spMk id="26" creationId="{4E29B5EF-B420-4DDB-9E11-411BFE51BCDA}"/>
          </ac:spMkLst>
        </pc:spChg>
      </pc:sldChg>
      <pc:sldChg chg="delSp mod">
        <pc:chgData name="Nicolás Gaspari" userId="978425e37181ab08" providerId="LiveId" clId="{501686A2-F33A-4318-AFCE-71B6A6831A1C}" dt="2022-06-06T20:24:03.333" v="291" actId="478"/>
        <pc:sldMkLst>
          <pc:docMk/>
          <pc:sldMk cId="123754057" sldId="595"/>
        </pc:sldMkLst>
        <pc:spChg chg="del">
          <ac:chgData name="Nicolás Gaspari" userId="978425e37181ab08" providerId="LiveId" clId="{501686A2-F33A-4318-AFCE-71B6A6831A1C}" dt="2022-06-06T20:24:03.333" v="291" actId="478"/>
          <ac:spMkLst>
            <pc:docMk/>
            <pc:sldMk cId="123754057" sldId="595"/>
            <ac:spMk id="18" creationId="{9B64DE63-B0E2-4C01-B706-E8E4DAE0AA50}"/>
          </ac:spMkLst>
        </pc:spChg>
        <pc:spChg chg="del">
          <ac:chgData name="Nicolás Gaspari" userId="978425e37181ab08" providerId="LiveId" clId="{501686A2-F33A-4318-AFCE-71B6A6831A1C}" dt="2022-06-06T20:24:03.333" v="291" actId="478"/>
          <ac:spMkLst>
            <pc:docMk/>
            <pc:sldMk cId="123754057" sldId="595"/>
            <ac:spMk id="26" creationId="{4E29B5EF-B420-4DDB-9E11-411BFE51BCDA}"/>
          </ac:spMkLst>
        </pc:spChg>
      </pc:sldChg>
      <pc:sldChg chg="delSp mod">
        <pc:chgData name="Nicolás Gaspari" userId="978425e37181ab08" providerId="LiveId" clId="{501686A2-F33A-4318-AFCE-71B6A6831A1C}" dt="2022-06-06T20:24:05.112" v="292" actId="478"/>
        <pc:sldMkLst>
          <pc:docMk/>
          <pc:sldMk cId="1872940919" sldId="596"/>
        </pc:sldMkLst>
        <pc:spChg chg="del">
          <ac:chgData name="Nicolás Gaspari" userId="978425e37181ab08" providerId="LiveId" clId="{501686A2-F33A-4318-AFCE-71B6A6831A1C}" dt="2022-06-06T20:24:05.112" v="292" actId="478"/>
          <ac:spMkLst>
            <pc:docMk/>
            <pc:sldMk cId="1872940919" sldId="596"/>
            <ac:spMk id="26" creationId="{4E29B5EF-B420-4DDB-9E11-411BFE51BCDA}"/>
          </ac:spMkLst>
        </pc:spChg>
        <pc:spChg chg="del">
          <ac:chgData name="Nicolás Gaspari" userId="978425e37181ab08" providerId="LiveId" clId="{501686A2-F33A-4318-AFCE-71B6A6831A1C}" dt="2022-06-06T20:24:05.112" v="292" actId="478"/>
          <ac:spMkLst>
            <pc:docMk/>
            <pc:sldMk cId="1872940919" sldId="596"/>
            <ac:spMk id="28" creationId="{9B64DE63-B0E2-4C01-B706-E8E4DAE0AA50}"/>
          </ac:spMkLst>
        </pc:spChg>
      </pc:sldChg>
      <pc:sldChg chg="delSp mod">
        <pc:chgData name="Nicolás Gaspari" userId="978425e37181ab08" providerId="LiveId" clId="{501686A2-F33A-4318-AFCE-71B6A6831A1C}" dt="2022-06-06T20:24:06.851" v="293" actId="478"/>
        <pc:sldMkLst>
          <pc:docMk/>
          <pc:sldMk cId="1314516209" sldId="597"/>
        </pc:sldMkLst>
        <pc:spChg chg="del">
          <ac:chgData name="Nicolás Gaspari" userId="978425e37181ab08" providerId="LiveId" clId="{501686A2-F33A-4318-AFCE-71B6A6831A1C}" dt="2022-06-06T20:24:06.851" v="293" actId="478"/>
          <ac:spMkLst>
            <pc:docMk/>
            <pc:sldMk cId="1314516209" sldId="597"/>
            <ac:spMk id="18" creationId="{9B64DE63-B0E2-4C01-B706-E8E4DAE0AA50}"/>
          </ac:spMkLst>
        </pc:spChg>
        <pc:spChg chg="del">
          <ac:chgData name="Nicolás Gaspari" userId="978425e37181ab08" providerId="LiveId" clId="{501686A2-F33A-4318-AFCE-71B6A6831A1C}" dt="2022-06-06T20:24:06.851" v="293" actId="478"/>
          <ac:spMkLst>
            <pc:docMk/>
            <pc:sldMk cId="1314516209" sldId="597"/>
            <ac:spMk id="26" creationId="{4E29B5EF-B420-4DDB-9E11-411BFE51BCDA}"/>
          </ac:spMkLst>
        </pc:spChg>
      </pc:sldChg>
      <pc:sldChg chg="delSp add del mod">
        <pc:chgData name="Nicolás Gaspari" userId="978425e37181ab08" providerId="LiveId" clId="{501686A2-F33A-4318-AFCE-71B6A6831A1C}" dt="2022-06-06T20:24:33.434" v="308" actId="478"/>
        <pc:sldMkLst>
          <pc:docMk/>
          <pc:sldMk cId="4192572287" sldId="598"/>
        </pc:sldMkLst>
        <pc:spChg chg="del">
          <ac:chgData name="Nicolás Gaspari" userId="978425e37181ab08" providerId="LiveId" clId="{501686A2-F33A-4318-AFCE-71B6A6831A1C}" dt="2022-06-06T20:24:33.434" v="308" actId="478"/>
          <ac:spMkLst>
            <pc:docMk/>
            <pc:sldMk cId="4192572287" sldId="598"/>
            <ac:spMk id="18" creationId="{A4C9D97F-D1FA-EA05-E15F-31B22681CD73}"/>
          </ac:spMkLst>
        </pc:spChg>
        <pc:spChg chg="del">
          <ac:chgData name="Nicolás Gaspari" userId="978425e37181ab08" providerId="LiveId" clId="{501686A2-F33A-4318-AFCE-71B6A6831A1C}" dt="2022-06-06T20:24:33.434" v="308" actId="478"/>
          <ac:spMkLst>
            <pc:docMk/>
            <pc:sldMk cId="4192572287" sldId="598"/>
            <ac:spMk id="19" creationId="{DFC7F50B-35E0-E24C-E1B9-7A39AA0028EB}"/>
          </ac:spMkLst>
        </pc:spChg>
      </pc:sldChg>
      <pc:sldChg chg="delSp add del mod">
        <pc:chgData name="Nicolás Gaspari" userId="978425e37181ab08" providerId="LiveId" clId="{501686A2-F33A-4318-AFCE-71B6A6831A1C}" dt="2022-06-06T20:24:34.612" v="309" actId="478"/>
        <pc:sldMkLst>
          <pc:docMk/>
          <pc:sldMk cId="1535292904" sldId="599"/>
        </pc:sldMkLst>
        <pc:spChg chg="del">
          <ac:chgData name="Nicolás Gaspari" userId="978425e37181ab08" providerId="LiveId" clId="{501686A2-F33A-4318-AFCE-71B6A6831A1C}" dt="2022-06-06T20:24:34.612" v="309" actId="478"/>
          <ac:spMkLst>
            <pc:docMk/>
            <pc:sldMk cId="1535292904" sldId="599"/>
            <ac:spMk id="10" creationId="{16FA4819-3150-7F1D-AF36-24E49C884BA0}"/>
          </ac:spMkLst>
        </pc:spChg>
        <pc:spChg chg="del">
          <ac:chgData name="Nicolás Gaspari" userId="978425e37181ab08" providerId="LiveId" clId="{501686A2-F33A-4318-AFCE-71B6A6831A1C}" dt="2022-06-06T20:24:34.612" v="309" actId="478"/>
          <ac:spMkLst>
            <pc:docMk/>
            <pc:sldMk cId="1535292904" sldId="599"/>
            <ac:spMk id="11" creationId="{F8236600-C676-9EA4-030A-47231906D69C}"/>
          </ac:spMkLst>
        </pc:spChg>
      </pc:sldChg>
      <pc:sldChg chg="delSp add del mod">
        <pc:chgData name="Nicolás Gaspari" userId="978425e37181ab08" providerId="LiveId" clId="{501686A2-F33A-4318-AFCE-71B6A6831A1C}" dt="2022-06-06T20:24:39.910" v="310" actId="478"/>
        <pc:sldMkLst>
          <pc:docMk/>
          <pc:sldMk cId="2166538218" sldId="600"/>
        </pc:sldMkLst>
        <pc:spChg chg="del">
          <ac:chgData name="Nicolás Gaspari" userId="978425e37181ab08" providerId="LiveId" clId="{501686A2-F33A-4318-AFCE-71B6A6831A1C}" dt="2022-06-06T20:24:39.910" v="310" actId="478"/>
          <ac:spMkLst>
            <pc:docMk/>
            <pc:sldMk cId="2166538218" sldId="600"/>
            <ac:spMk id="18" creationId="{CF05A75E-648F-008B-FD42-186803ABE752}"/>
          </ac:spMkLst>
        </pc:spChg>
        <pc:spChg chg="del">
          <ac:chgData name="Nicolás Gaspari" userId="978425e37181ab08" providerId="LiveId" clId="{501686A2-F33A-4318-AFCE-71B6A6831A1C}" dt="2022-06-06T20:24:39.910" v="310" actId="478"/>
          <ac:spMkLst>
            <pc:docMk/>
            <pc:sldMk cId="2166538218" sldId="600"/>
            <ac:spMk id="23" creationId="{A1921788-A8FE-82D7-99CD-99C5C424E238}"/>
          </ac:spMkLst>
        </pc:spChg>
      </pc:sldChg>
      <pc:sldChg chg="delSp add del mod">
        <pc:chgData name="Nicolás Gaspari" userId="978425e37181ab08" providerId="LiveId" clId="{501686A2-F33A-4318-AFCE-71B6A6831A1C}" dt="2022-06-06T20:24:42.047" v="311" actId="478"/>
        <pc:sldMkLst>
          <pc:docMk/>
          <pc:sldMk cId="3542774230" sldId="601"/>
        </pc:sldMkLst>
        <pc:spChg chg="del">
          <ac:chgData name="Nicolás Gaspari" userId="978425e37181ab08" providerId="LiveId" clId="{501686A2-F33A-4318-AFCE-71B6A6831A1C}" dt="2022-06-06T20:24:42.047" v="311" actId="478"/>
          <ac:spMkLst>
            <pc:docMk/>
            <pc:sldMk cId="3542774230" sldId="601"/>
            <ac:spMk id="18" creationId="{6A809784-0727-A993-8324-393FEC0A3B85}"/>
          </ac:spMkLst>
        </pc:spChg>
        <pc:spChg chg="del">
          <ac:chgData name="Nicolás Gaspari" userId="978425e37181ab08" providerId="LiveId" clId="{501686A2-F33A-4318-AFCE-71B6A6831A1C}" dt="2022-06-06T20:24:42.047" v="311" actId="478"/>
          <ac:spMkLst>
            <pc:docMk/>
            <pc:sldMk cId="3542774230" sldId="601"/>
            <ac:spMk id="29" creationId="{623ABC82-C445-4C15-1E6E-8D548331B505}"/>
          </ac:spMkLst>
        </pc:spChg>
      </pc:sldChg>
      <pc:sldChg chg="delSp add del mod">
        <pc:chgData name="Nicolás Gaspari" userId="978425e37181ab08" providerId="LiveId" clId="{501686A2-F33A-4318-AFCE-71B6A6831A1C}" dt="2022-06-06T20:24:43.860" v="312" actId="478"/>
        <pc:sldMkLst>
          <pc:docMk/>
          <pc:sldMk cId="411589250" sldId="602"/>
        </pc:sldMkLst>
        <pc:spChg chg="del">
          <ac:chgData name="Nicolás Gaspari" userId="978425e37181ab08" providerId="LiveId" clId="{501686A2-F33A-4318-AFCE-71B6A6831A1C}" dt="2022-06-06T20:24:43.860" v="312" actId="478"/>
          <ac:spMkLst>
            <pc:docMk/>
            <pc:sldMk cId="411589250" sldId="602"/>
            <ac:spMk id="18" creationId="{D26C4341-437B-C638-C203-13AFF44D9F99}"/>
          </ac:spMkLst>
        </pc:spChg>
        <pc:spChg chg="del">
          <ac:chgData name="Nicolás Gaspari" userId="978425e37181ab08" providerId="LiveId" clId="{501686A2-F33A-4318-AFCE-71B6A6831A1C}" dt="2022-06-06T20:24:43.860" v="312" actId="478"/>
          <ac:spMkLst>
            <pc:docMk/>
            <pc:sldMk cId="411589250" sldId="602"/>
            <ac:spMk id="22" creationId="{B05A524E-3F2C-C6C7-A6D8-575B9FE1476B}"/>
          </ac:spMkLst>
        </pc:spChg>
      </pc:sldChg>
      <pc:sldChg chg="delSp modSp mod setBg">
        <pc:chgData name="Nicolás Gaspari" userId="978425e37181ab08" providerId="LiveId" clId="{501686A2-F33A-4318-AFCE-71B6A6831A1C}" dt="2022-06-06T20:44:54.110" v="327" actId="1076"/>
        <pc:sldMkLst>
          <pc:docMk/>
          <pc:sldMk cId="1256375866" sldId="603"/>
        </pc:sldMkLst>
        <pc:spChg chg="del mod">
          <ac:chgData name="Nicolás Gaspari" userId="978425e37181ab08" providerId="LiveId" clId="{501686A2-F33A-4318-AFCE-71B6A6831A1C}" dt="2022-06-06T20:16:42.220" v="127" actId="478"/>
          <ac:spMkLst>
            <pc:docMk/>
            <pc:sldMk cId="1256375866" sldId="603"/>
            <ac:spMk id="7" creationId="{2FCDE100-944D-684E-A205-9F7899D2D851}"/>
          </ac:spMkLst>
        </pc:spChg>
        <pc:spChg chg="del">
          <ac:chgData name="Nicolás Gaspari" userId="978425e37181ab08" providerId="LiveId" clId="{501686A2-F33A-4318-AFCE-71B6A6831A1C}" dt="2022-06-06T20:16:40.120" v="126" actId="478"/>
          <ac:spMkLst>
            <pc:docMk/>
            <pc:sldMk cId="1256375866" sldId="603"/>
            <ac:spMk id="10" creationId="{9B64DE63-B0E2-4C01-B706-E8E4DAE0AA50}"/>
          </ac:spMkLst>
        </pc:spChg>
        <pc:spChg chg="del">
          <ac:chgData name="Nicolás Gaspari" userId="978425e37181ab08" providerId="LiveId" clId="{501686A2-F33A-4318-AFCE-71B6A6831A1C}" dt="2022-06-06T20:16:40.120" v="126" actId="478"/>
          <ac:spMkLst>
            <pc:docMk/>
            <pc:sldMk cId="1256375866" sldId="603"/>
            <ac:spMk id="11" creationId="{4E29B5EF-B420-4DDB-9E11-411BFE51BCDA}"/>
          </ac:spMkLst>
        </pc:spChg>
        <pc:graphicFrameChg chg="mod modGraphic">
          <ac:chgData name="Nicolás Gaspari" userId="978425e37181ab08" providerId="LiveId" clId="{501686A2-F33A-4318-AFCE-71B6A6831A1C}" dt="2022-06-06T20:22:15.623" v="255" actId="20577"/>
          <ac:graphicFrameMkLst>
            <pc:docMk/>
            <pc:sldMk cId="1256375866" sldId="603"/>
            <ac:graphicFrameMk id="8" creationId="{4E65ED85-74E5-4C97-B6B5-5FB3A9A0FD97}"/>
          </ac:graphicFrameMkLst>
        </pc:graphicFrameChg>
        <pc:graphicFrameChg chg="mod modGraphic">
          <ac:chgData name="Nicolás Gaspari" userId="978425e37181ab08" providerId="LiveId" clId="{501686A2-F33A-4318-AFCE-71B6A6831A1C}" dt="2022-06-06T20:44:51.556" v="326" actId="1076"/>
          <ac:graphicFrameMkLst>
            <pc:docMk/>
            <pc:sldMk cId="1256375866" sldId="603"/>
            <ac:graphicFrameMk id="9" creationId="{FF3D7F26-39E5-43CB-B7BF-D59C4BDE3061}"/>
          </ac:graphicFrameMkLst>
        </pc:graphicFrameChg>
        <pc:graphicFrameChg chg="mod modGraphic">
          <ac:chgData name="Nicolás Gaspari" userId="978425e37181ab08" providerId="LiveId" clId="{501686A2-F33A-4318-AFCE-71B6A6831A1C}" dt="2022-06-06T20:44:54.110" v="327" actId="1076"/>
          <ac:graphicFrameMkLst>
            <pc:docMk/>
            <pc:sldMk cId="1256375866" sldId="603"/>
            <ac:graphicFrameMk id="12" creationId="{6D01D23F-CDB3-4BA6-8E85-2CBE8EC6BF44}"/>
          </ac:graphicFrameMkLst>
        </pc:graphicFrameChg>
      </pc:sldChg>
      <pc:sldChg chg="addSp modSp mod">
        <pc:chgData name="Nicolás Gaspari" userId="978425e37181ab08" providerId="LiveId" clId="{501686A2-F33A-4318-AFCE-71B6A6831A1C}" dt="2022-06-06T19:58:20.409" v="103" actId="167"/>
        <pc:sldMkLst>
          <pc:docMk/>
          <pc:sldMk cId="3127470234" sldId="604"/>
        </pc:sldMkLst>
        <pc:spChg chg="add mod ord">
          <ac:chgData name="Nicolás Gaspari" userId="978425e37181ab08" providerId="LiveId" clId="{501686A2-F33A-4318-AFCE-71B6A6831A1C}" dt="2022-06-06T19:58:20.409" v="103" actId="167"/>
          <ac:spMkLst>
            <pc:docMk/>
            <pc:sldMk cId="3127470234" sldId="604"/>
            <ac:spMk id="9" creationId="{DCC76CD3-BAB0-C68B-10FA-1E591015DC49}"/>
          </ac:spMkLst>
        </pc:spChg>
        <pc:picChg chg="mod">
          <ac:chgData name="Nicolás Gaspari" userId="978425e37181ab08" providerId="LiveId" clId="{501686A2-F33A-4318-AFCE-71B6A6831A1C}" dt="2022-06-06T19:57:42.821" v="94" actId="1076"/>
          <ac:picMkLst>
            <pc:docMk/>
            <pc:sldMk cId="3127470234" sldId="604"/>
            <ac:picMk id="12" creationId="{00000000-0000-0000-0000-000000000000}"/>
          </ac:picMkLst>
        </pc:picChg>
      </pc:sldChg>
      <pc:sldChg chg="delSp modSp add del mod">
        <pc:chgData name="Nicolás Gaspari" userId="978425e37181ab08" providerId="LiveId" clId="{501686A2-F33A-4318-AFCE-71B6A6831A1C}" dt="2022-06-06T20:48:31.600" v="518" actId="1076"/>
        <pc:sldMkLst>
          <pc:docMk/>
          <pc:sldMk cId="930548804" sldId="605"/>
        </pc:sldMkLst>
        <pc:spChg chg="del">
          <ac:chgData name="Nicolás Gaspari" userId="978425e37181ab08" providerId="LiveId" clId="{501686A2-F33A-4318-AFCE-71B6A6831A1C}" dt="2022-06-06T19:57:29.911" v="90" actId="478"/>
          <ac:spMkLst>
            <pc:docMk/>
            <pc:sldMk cId="930548804" sldId="605"/>
            <ac:spMk id="8" creationId="{0B0FA3A0-343E-66D4-8FB5-EF473A384BAC}"/>
          </ac:spMkLst>
        </pc:spChg>
        <pc:spChg chg="del">
          <ac:chgData name="Nicolás Gaspari" userId="978425e37181ab08" providerId="LiveId" clId="{501686A2-F33A-4318-AFCE-71B6A6831A1C}" dt="2022-06-06T19:57:29.911" v="90" actId="478"/>
          <ac:spMkLst>
            <pc:docMk/>
            <pc:sldMk cId="930548804" sldId="605"/>
            <ac:spMk id="9" creationId="{B0D26696-0546-ABDF-CD51-740149E1631F}"/>
          </ac:spMkLst>
        </pc:spChg>
        <pc:spChg chg="mod">
          <ac:chgData name="Nicolás Gaspari" userId="978425e37181ab08" providerId="LiveId" clId="{501686A2-F33A-4318-AFCE-71B6A6831A1C}" dt="2022-06-06T20:48:29.653" v="517" actId="20577"/>
          <ac:spMkLst>
            <pc:docMk/>
            <pc:sldMk cId="930548804" sldId="605"/>
            <ac:spMk id="10" creationId="{A8F9AD2D-E144-C409-1C9C-5443C76F517C}"/>
          </ac:spMkLst>
        </pc:spChg>
        <pc:picChg chg="mod">
          <ac:chgData name="Nicolás Gaspari" userId="978425e37181ab08" providerId="LiveId" clId="{501686A2-F33A-4318-AFCE-71B6A6831A1C}" dt="2022-06-06T20:48:31.600" v="518" actId="1076"/>
          <ac:picMkLst>
            <pc:docMk/>
            <pc:sldMk cId="930548804" sldId="605"/>
            <ac:picMk id="3" creationId="{4F9D3820-D748-F3E9-4119-C4FD836F6452}"/>
          </ac:picMkLst>
        </pc:picChg>
      </pc:sldChg>
      <pc:sldChg chg="delSp modSp add del mod">
        <pc:chgData name="Nicolás Gaspari" userId="978425e37181ab08" providerId="LiveId" clId="{501686A2-F33A-4318-AFCE-71B6A6831A1C}" dt="2022-06-06T20:48:45.094" v="521" actId="1076"/>
        <pc:sldMkLst>
          <pc:docMk/>
          <pc:sldMk cId="1856615813" sldId="606"/>
        </pc:sldMkLst>
        <pc:spChg chg="mod">
          <ac:chgData name="Nicolás Gaspari" userId="978425e37181ab08" providerId="LiveId" clId="{501686A2-F33A-4318-AFCE-71B6A6831A1C}" dt="2022-06-06T20:48:45.094" v="521" actId="1076"/>
          <ac:spMkLst>
            <pc:docMk/>
            <pc:sldMk cId="1856615813" sldId="606"/>
            <ac:spMk id="3" creationId="{F3E08F3C-07A6-1096-468F-11434779F11D}"/>
          </ac:spMkLst>
        </pc:spChg>
        <pc:spChg chg="del">
          <ac:chgData name="Nicolás Gaspari" userId="978425e37181ab08" providerId="LiveId" clId="{501686A2-F33A-4318-AFCE-71B6A6831A1C}" dt="2022-06-06T20:22:40.546" v="260" actId="478"/>
          <ac:spMkLst>
            <pc:docMk/>
            <pc:sldMk cId="1856615813" sldId="606"/>
            <ac:spMk id="10" creationId="{BBAC7B9A-690D-1B81-8E50-EDA3D6EC9254}"/>
          </ac:spMkLst>
        </pc:spChg>
        <pc:spChg chg="del">
          <ac:chgData name="Nicolás Gaspari" userId="978425e37181ab08" providerId="LiveId" clId="{501686A2-F33A-4318-AFCE-71B6A6831A1C}" dt="2022-06-06T20:22:40.546" v="260" actId="478"/>
          <ac:spMkLst>
            <pc:docMk/>
            <pc:sldMk cId="1856615813" sldId="606"/>
            <ac:spMk id="11" creationId="{DA41B25C-51C5-93A7-AA9C-75926D9C66CE}"/>
          </ac:spMkLst>
        </pc:spChg>
      </pc:sldChg>
      <pc:sldChg chg="delSp modSp add del mod">
        <pc:chgData name="Nicolás Gaspari" userId="978425e37181ab08" providerId="LiveId" clId="{501686A2-F33A-4318-AFCE-71B6A6831A1C}" dt="2022-06-06T20:51:04.512" v="648" actId="6549"/>
        <pc:sldMkLst>
          <pc:docMk/>
          <pc:sldMk cId="2609943379" sldId="607"/>
        </pc:sldMkLst>
        <pc:spChg chg="mod">
          <ac:chgData name="Nicolás Gaspari" userId="978425e37181ab08" providerId="LiveId" clId="{501686A2-F33A-4318-AFCE-71B6A6831A1C}" dt="2022-06-06T20:51:04.512" v="648" actId="6549"/>
          <ac:spMkLst>
            <pc:docMk/>
            <pc:sldMk cId="2609943379" sldId="607"/>
            <ac:spMk id="3" creationId="{DE512FE4-D037-0565-9FCA-CBE3C5290D7C}"/>
          </ac:spMkLst>
        </pc:spChg>
        <pc:spChg chg="del">
          <ac:chgData name="Nicolás Gaspari" userId="978425e37181ab08" providerId="LiveId" clId="{501686A2-F33A-4318-AFCE-71B6A6831A1C}" dt="2022-06-06T20:22:42.721" v="261" actId="478"/>
          <ac:spMkLst>
            <pc:docMk/>
            <pc:sldMk cId="2609943379" sldId="607"/>
            <ac:spMk id="9" creationId="{1AAC4B0E-622A-1298-FB0F-F4AEDB7E7864}"/>
          </ac:spMkLst>
        </pc:spChg>
        <pc:spChg chg="del">
          <ac:chgData name="Nicolás Gaspari" userId="978425e37181ab08" providerId="LiveId" clId="{501686A2-F33A-4318-AFCE-71B6A6831A1C}" dt="2022-06-06T20:22:42.721" v="261" actId="478"/>
          <ac:spMkLst>
            <pc:docMk/>
            <pc:sldMk cId="2609943379" sldId="607"/>
            <ac:spMk id="10" creationId="{EC387B3A-0941-57E3-6F01-E34C93F321C3}"/>
          </ac:spMkLst>
        </pc:spChg>
      </pc:sldChg>
      <pc:sldChg chg="addSp delSp modSp mod">
        <pc:chgData name="Nicolás Gaspari" userId="978425e37181ab08" providerId="LiveId" clId="{501686A2-F33A-4318-AFCE-71B6A6831A1C}" dt="2022-06-06T20:22:29.957" v="257"/>
        <pc:sldMkLst>
          <pc:docMk/>
          <pc:sldMk cId="2241663402" sldId="608"/>
        </pc:sldMkLst>
        <pc:spChg chg="add mod ord">
          <ac:chgData name="Nicolás Gaspari" userId="978425e37181ab08" providerId="LiveId" clId="{501686A2-F33A-4318-AFCE-71B6A6831A1C}" dt="2022-06-06T19:58:14.346" v="102" actId="167"/>
          <ac:spMkLst>
            <pc:docMk/>
            <pc:sldMk cId="2241663402" sldId="608"/>
            <ac:spMk id="9" creationId="{885B725E-F01C-E89B-CBD6-81B9FE477FC9}"/>
          </ac:spMkLst>
        </pc:spChg>
        <pc:picChg chg="add mod">
          <ac:chgData name="Nicolás Gaspari" userId="978425e37181ab08" providerId="LiveId" clId="{501686A2-F33A-4318-AFCE-71B6A6831A1C}" dt="2022-06-06T20:22:29.957" v="257"/>
          <ac:picMkLst>
            <pc:docMk/>
            <pc:sldMk cId="2241663402" sldId="608"/>
            <ac:picMk id="10" creationId="{8CA84E57-1015-356B-AD4B-C654BEC1FA2C}"/>
          </ac:picMkLst>
        </pc:picChg>
        <pc:picChg chg="del">
          <ac:chgData name="Nicolás Gaspari" userId="978425e37181ab08" providerId="LiveId" clId="{501686A2-F33A-4318-AFCE-71B6A6831A1C}" dt="2022-06-06T20:22:29.261" v="256" actId="478"/>
          <ac:picMkLst>
            <pc:docMk/>
            <pc:sldMk cId="2241663402" sldId="608"/>
            <ac:picMk id="12" creationId="{00000000-0000-0000-0000-000000000000}"/>
          </ac:picMkLst>
        </pc:picChg>
      </pc:sldChg>
      <pc:sldChg chg="addSp delSp modSp mod">
        <pc:chgData name="Nicolás Gaspari" userId="978425e37181ab08" providerId="LiveId" clId="{501686A2-F33A-4318-AFCE-71B6A6831A1C}" dt="2022-06-06T20:22:46.466" v="264"/>
        <pc:sldMkLst>
          <pc:docMk/>
          <pc:sldMk cId="236502210" sldId="609"/>
        </pc:sldMkLst>
        <pc:spChg chg="add mod ord">
          <ac:chgData name="Nicolás Gaspari" userId="978425e37181ab08" providerId="LiveId" clId="{501686A2-F33A-4318-AFCE-71B6A6831A1C}" dt="2022-06-06T19:58:35.342" v="106" actId="167"/>
          <ac:spMkLst>
            <pc:docMk/>
            <pc:sldMk cId="236502210" sldId="609"/>
            <ac:spMk id="9" creationId="{3E1F9561-7398-60B7-DA16-52F8A173209D}"/>
          </ac:spMkLst>
        </pc:spChg>
        <pc:picChg chg="add mod">
          <ac:chgData name="Nicolás Gaspari" userId="978425e37181ab08" providerId="LiveId" clId="{501686A2-F33A-4318-AFCE-71B6A6831A1C}" dt="2022-06-06T20:22:46.466" v="264"/>
          <ac:picMkLst>
            <pc:docMk/>
            <pc:sldMk cId="236502210" sldId="609"/>
            <ac:picMk id="10" creationId="{7B76817F-9320-6800-210F-9C6A31970EE6}"/>
          </ac:picMkLst>
        </pc:picChg>
        <pc:picChg chg="del">
          <ac:chgData name="Nicolás Gaspari" userId="978425e37181ab08" providerId="LiveId" clId="{501686A2-F33A-4318-AFCE-71B6A6831A1C}" dt="2022-06-06T20:22:45.834" v="263" actId="478"/>
          <ac:picMkLst>
            <pc:docMk/>
            <pc:sldMk cId="236502210" sldId="609"/>
            <ac:picMk id="12" creationId="{00000000-0000-0000-0000-000000000000}"/>
          </ac:picMkLst>
        </pc:picChg>
      </pc:sldChg>
      <pc:sldChg chg="addSp delSp modSp mod">
        <pc:chgData name="Nicolás Gaspari" userId="978425e37181ab08" providerId="LiveId" clId="{501686A2-F33A-4318-AFCE-71B6A6831A1C}" dt="2022-06-06T20:23:11.373" v="270"/>
        <pc:sldMkLst>
          <pc:docMk/>
          <pc:sldMk cId="9636175" sldId="610"/>
        </pc:sldMkLst>
        <pc:spChg chg="add mod ord">
          <ac:chgData name="Nicolás Gaspari" userId="978425e37181ab08" providerId="LiveId" clId="{501686A2-F33A-4318-AFCE-71B6A6831A1C}" dt="2022-06-06T19:59:22.190" v="112" actId="167"/>
          <ac:spMkLst>
            <pc:docMk/>
            <pc:sldMk cId="9636175" sldId="610"/>
            <ac:spMk id="9" creationId="{4971E2A9-81B1-10A2-2B5A-727D39E5A99E}"/>
          </ac:spMkLst>
        </pc:spChg>
        <pc:picChg chg="add mod">
          <ac:chgData name="Nicolás Gaspari" userId="978425e37181ab08" providerId="LiveId" clId="{501686A2-F33A-4318-AFCE-71B6A6831A1C}" dt="2022-06-06T20:23:11.373" v="270"/>
          <ac:picMkLst>
            <pc:docMk/>
            <pc:sldMk cId="9636175" sldId="610"/>
            <ac:picMk id="10" creationId="{FC4CC452-6591-0BBE-78CE-1FD516AABD18}"/>
          </ac:picMkLst>
        </pc:picChg>
        <pc:picChg chg="del">
          <ac:chgData name="Nicolás Gaspari" userId="978425e37181ab08" providerId="LiveId" clId="{501686A2-F33A-4318-AFCE-71B6A6831A1C}" dt="2022-06-06T20:23:10.624" v="269" actId="478"/>
          <ac:picMkLst>
            <pc:docMk/>
            <pc:sldMk cId="9636175" sldId="610"/>
            <ac:picMk id="12" creationId="{00000000-0000-0000-0000-000000000000}"/>
          </ac:picMkLst>
        </pc:picChg>
      </pc:sldChg>
      <pc:sldChg chg="addSp delSp modSp mod">
        <pc:chgData name="Nicolás Gaspari" userId="978425e37181ab08" providerId="LiveId" clId="{501686A2-F33A-4318-AFCE-71B6A6831A1C}" dt="2022-06-06T20:24:22.885" v="303"/>
        <pc:sldMkLst>
          <pc:docMk/>
          <pc:sldMk cId="4161956974" sldId="611"/>
        </pc:sldMkLst>
        <pc:spChg chg="add mod ord">
          <ac:chgData name="Nicolás Gaspari" userId="978425e37181ab08" providerId="LiveId" clId="{501686A2-F33A-4318-AFCE-71B6A6831A1C}" dt="2022-06-06T19:59:35.320" v="115" actId="167"/>
          <ac:spMkLst>
            <pc:docMk/>
            <pc:sldMk cId="4161956974" sldId="611"/>
            <ac:spMk id="9" creationId="{F5722156-12BB-6699-DF33-71636451FD23}"/>
          </ac:spMkLst>
        </pc:spChg>
        <pc:spChg chg="ord">
          <ac:chgData name="Nicolás Gaspari" userId="978425e37181ab08" providerId="LiveId" clId="{501686A2-F33A-4318-AFCE-71B6A6831A1C}" dt="2022-06-06T19:59:29.499" v="113" actId="167"/>
          <ac:spMkLst>
            <pc:docMk/>
            <pc:sldMk cId="4161956974" sldId="611"/>
            <ac:spMk id="13" creationId="{80DF5E82-FEBF-9CA0-DAD9-348F166DBB58}"/>
          </ac:spMkLst>
        </pc:spChg>
        <pc:picChg chg="add mod">
          <ac:chgData name="Nicolás Gaspari" userId="978425e37181ab08" providerId="LiveId" clId="{501686A2-F33A-4318-AFCE-71B6A6831A1C}" dt="2022-06-06T20:24:22.885" v="303"/>
          <ac:picMkLst>
            <pc:docMk/>
            <pc:sldMk cId="4161956974" sldId="611"/>
            <ac:picMk id="10" creationId="{FE23FBE7-C833-A98A-0625-65FFD280660A}"/>
          </ac:picMkLst>
        </pc:picChg>
        <pc:picChg chg="del">
          <ac:chgData name="Nicolás Gaspari" userId="978425e37181ab08" providerId="LiveId" clId="{501686A2-F33A-4318-AFCE-71B6A6831A1C}" dt="2022-06-06T20:24:22.093" v="302" actId="478"/>
          <ac:picMkLst>
            <pc:docMk/>
            <pc:sldMk cId="4161956974" sldId="611"/>
            <ac:picMk id="12" creationId="{00000000-0000-0000-0000-000000000000}"/>
          </ac:picMkLst>
        </pc:picChg>
      </pc:sldChg>
      <pc:sldChg chg="delSp add del mod">
        <pc:chgData name="Nicolás Gaspari" userId="978425e37181ab08" providerId="LiveId" clId="{501686A2-F33A-4318-AFCE-71B6A6831A1C}" dt="2022-06-06T20:24:28.204" v="305" actId="478"/>
        <pc:sldMkLst>
          <pc:docMk/>
          <pc:sldMk cId="1902339178" sldId="612"/>
        </pc:sldMkLst>
        <pc:spChg chg="del">
          <ac:chgData name="Nicolás Gaspari" userId="978425e37181ab08" providerId="LiveId" clId="{501686A2-F33A-4318-AFCE-71B6A6831A1C}" dt="2022-06-06T20:24:28.204" v="305" actId="478"/>
          <ac:spMkLst>
            <pc:docMk/>
            <pc:sldMk cId="1902339178" sldId="612"/>
            <ac:spMk id="6" creationId="{643BF4C7-27CC-4BA4-73DD-558AE9F36AB5}"/>
          </ac:spMkLst>
        </pc:spChg>
        <pc:spChg chg="del">
          <ac:chgData name="Nicolás Gaspari" userId="978425e37181ab08" providerId="LiveId" clId="{501686A2-F33A-4318-AFCE-71B6A6831A1C}" dt="2022-06-06T20:24:28.204" v="305" actId="478"/>
          <ac:spMkLst>
            <pc:docMk/>
            <pc:sldMk cId="1902339178" sldId="612"/>
            <ac:spMk id="7" creationId="{56EDECCA-5E02-8582-00B7-5839CF18DAFB}"/>
          </ac:spMkLst>
        </pc:spChg>
      </pc:sldChg>
      <pc:sldChg chg="delSp add del mod">
        <pc:chgData name="Nicolás Gaspari" userId="978425e37181ab08" providerId="LiveId" clId="{501686A2-F33A-4318-AFCE-71B6A6831A1C}" dt="2022-06-06T20:24:30.131" v="306" actId="478"/>
        <pc:sldMkLst>
          <pc:docMk/>
          <pc:sldMk cId="2973115484" sldId="613"/>
        </pc:sldMkLst>
        <pc:spChg chg="del">
          <ac:chgData name="Nicolás Gaspari" userId="978425e37181ab08" providerId="LiveId" clId="{501686A2-F33A-4318-AFCE-71B6A6831A1C}" dt="2022-06-06T20:24:30.131" v="306" actId="478"/>
          <ac:spMkLst>
            <pc:docMk/>
            <pc:sldMk cId="2973115484" sldId="613"/>
            <ac:spMk id="12" creationId="{DC97CD02-BD86-D9CF-2614-47F1BC2D4CEF}"/>
          </ac:spMkLst>
        </pc:spChg>
        <pc:spChg chg="del">
          <ac:chgData name="Nicolás Gaspari" userId="978425e37181ab08" providerId="LiveId" clId="{501686A2-F33A-4318-AFCE-71B6A6831A1C}" dt="2022-06-06T20:24:30.131" v="306" actId="478"/>
          <ac:spMkLst>
            <pc:docMk/>
            <pc:sldMk cId="2973115484" sldId="613"/>
            <ac:spMk id="13" creationId="{961220BA-EBB9-87F1-A291-CA374FAF4240}"/>
          </ac:spMkLst>
        </pc:spChg>
      </pc:sldChg>
      <pc:sldChg chg="addSp delSp modSp add mod">
        <pc:chgData name="Nicolás Gaspari" userId="978425e37181ab08" providerId="LiveId" clId="{501686A2-F33A-4318-AFCE-71B6A6831A1C}" dt="2022-06-06T21:21:24.433" v="998" actId="20577"/>
        <pc:sldMkLst>
          <pc:docMk/>
          <pc:sldMk cId="3595311926" sldId="614"/>
        </pc:sldMkLst>
        <pc:spChg chg="mod">
          <ac:chgData name="Nicolás Gaspari" userId="978425e37181ab08" providerId="LiveId" clId="{501686A2-F33A-4318-AFCE-71B6A6831A1C}" dt="2022-06-06T21:00:09.642" v="784" actId="1035"/>
          <ac:spMkLst>
            <pc:docMk/>
            <pc:sldMk cId="3595311926" sldId="614"/>
            <ac:spMk id="3" creationId="{DFB48337-F2E9-43E4-B3C5-988D4854187E}"/>
          </ac:spMkLst>
        </pc:spChg>
        <pc:spChg chg="mod">
          <ac:chgData name="Nicolás Gaspari" userId="978425e37181ab08" providerId="LiveId" clId="{501686A2-F33A-4318-AFCE-71B6A6831A1C}" dt="2022-06-06T21:00:09.642" v="784" actId="1035"/>
          <ac:spMkLst>
            <pc:docMk/>
            <pc:sldMk cId="3595311926" sldId="614"/>
            <ac:spMk id="15" creationId="{B9B7AAD7-1397-4FE6-B979-5EE501F80DB9}"/>
          </ac:spMkLst>
        </pc:spChg>
        <pc:spChg chg="add del">
          <ac:chgData name="Nicolás Gaspari" userId="978425e37181ab08" providerId="LiveId" clId="{501686A2-F33A-4318-AFCE-71B6A6831A1C}" dt="2022-06-06T19:35:40.317" v="65" actId="478"/>
          <ac:spMkLst>
            <pc:docMk/>
            <pc:sldMk cId="3595311926" sldId="614"/>
            <ac:spMk id="28" creationId="{FC6C41F6-D578-7A37-2AAE-C9B27D30667D}"/>
          </ac:spMkLst>
        </pc:spChg>
        <pc:spChg chg="add del">
          <ac:chgData name="Nicolás Gaspari" userId="978425e37181ab08" providerId="LiveId" clId="{501686A2-F33A-4318-AFCE-71B6A6831A1C}" dt="2022-06-06T19:35:40.317" v="65" actId="478"/>
          <ac:spMkLst>
            <pc:docMk/>
            <pc:sldMk cId="3595311926" sldId="614"/>
            <ac:spMk id="30" creationId="{E5C2A067-5A02-BB87-13C2-AA7D02BBB87A}"/>
          </ac:spMkLst>
        </pc:spChg>
        <pc:spChg chg="add del">
          <ac:chgData name="Nicolás Gaspari" userId="978425e37181ab08" providerId="LiveId" clId="{501686A2-F33A-4318-AFCE-71B6A6831A1C}" dt="2022-06-06T19:35:38.369" v="64" actId="478"/>
          <ac:spMkLst>
            <pc:docMk/>
            <pc:sldMk cId="3595311926" sldId="614"/>
            <ac:spMk id="31" creationId="{D8AAC8AC-4DD7-228F-4526-DC49D70CF8D2}"/>
          </ac:spMkLst>
        </pc:spChg>
        <pc:spChg chg="mod">
          <ac:chgData name="Nicolás Gaspari" userId="978425e37181ab08" providerId="LiveId" clId="{501686A2-F33A-4318-AFCE-71B6A6831A1C}" dt="2022-06-06T21:02:52.084" v="867" actId="1035"/>
          <ac:spMkLst>
            <pc:docMk/>
            <pc:sldMk cId="3595311926" sldId="614"/>
            <ac:spMk id="43" creationId="{603AC296-7BEB-7F41-870D-5F67BECFECB5}"/>
          </ac:spMkLst>
        </pc:spChg>
        <pc:spChg chg="mod">
          <ac:chgData name="Nicolás Gaspari" userId="978425e37181ab08" providerId="LiveId" clId="{501686A2-F33A-4318-AFCE-71B6A6831A1C}" dt="2022-06-06T21:00:09.642" v="784" actId="1035"/>
          <ac:spMkLst>
            <pc:docMk/>
            <pc:sldMk cId="3595311926" sldId="614"/>
            <ac:spMk id="44" creationId="{035CA37C-A3EF-4D51-B4C5-F0F7A0B55619}"/>
          </ac:spMkLst>
        </pc:spChg>
        <pc:spChg chg="mod">
          <ac:chgData name="Nicolás Gaspari" userId="978425e37181ab08" providerId="LiveId" clId="{501686A2-F33A-4318-AFCE-71B6A6831A1C}" dt="2022-06-06T21:00:09.642" v="784" actId="1035"/>
          <ac:spMkLst>
            <pc:docMk/>
            <pc:sldMk cId="3595311926" sldId="614"/>
            <ac:spMk id="45" creationId="{2FE8B2DB-AA58-45AE-8C10-E7985E67674F}"/>
          </ac:spMkLst>
        </pc:spChg>
        <pc:spChg chg="mod">
          <ac:chgData name="Nicolás Gaspari" userId="978425e37181ab08" providerId="LiveId" clId="{501686A2-F33A-4318-AFCE-71B6A6831A1C}" dt="2022-06-06T20:59:49.640" v="773" actId="1076"/>
          <ac:spMkLst>
            <pc:docMk/>
            <pc:sldMk cId="3595311926" sldId="614"/>
            <ac:spMk id="46" creationId="{8E3B9479-35F1-3444-A738-8E981890DCF2}"/>
          </ac:spMkLst>
        </pc:spChg>
        <pc:spChg chg="del">
          <ac:chgData name="Nicolás Gaspari" userId="978425e37181ab08" providerId="LiveId" clId="{501686A2-F33A-4318-AFCE-71B6A6831A1C}" dt="2022-06-06T20:59:47.108" v="772" actId="478"/>
          <ac:spMkLst>
            <pc:docMk/>
            <pc:sldMk cId="3595311926" sldId="614"/>
            <ac:spMk id="47" creationId="{5D0CA255-E07F-7F47-B41E-D7B6A5C5F4CF}"/>
          </ac:spMkLst>
        </pc:spChg>
        <pc:spChg chg="mod">
          <ac:chgData name="Nicolás Gaspari" userId="978425e37181ab08" providerId="LiveId" clId="{501686A2-F33A-4318-AFCE-71B6A6831A1C}" dt="2022-06-06T21:00:09.642" v="784" actId="1035"/>
          <ac:spMkLst>
            <pc:docMk/>
            <pc:sldMk cId="3595311926" sldId="614"/>
            <ac:spMk id="65" creationId="{DE1E3E0C-104C-4DB5-8C64-B3A50E837E33}"/>
          </ac:spMkLst>
        </pc:spChg>
        <pc:spChg chg="mod">
          <ac:chgData name="Nicolás Gaspari" userId="978425e37181ab08" providerId="LiveId" clId="{501686A2-F33A-4318-AFCE-71B6A6831A1C}" dt="2022-06-06T21:00:09.642" v="784" actId="1035"/>
          <ac:spMkLst>
            <pc:docMk/>
            <pc:sldMk cId="3595311926" sldId="614"/>
            <ac:spMk id="71" creationId="{ABB25C55-7E39-4614-9319-B34693BE9B6F}"/>
          </ac:spMkLst>
        </pc:spChg>
        <pc:spChg chg="mod">
          <ac:chgData name="Nicolás Gaspari" userId="978425e37181ab08" providerId="LiveId" clId="{501686A2-F33A-4318-AFCE-71B6A6831A1C}" dt="2022-06-06T21:00:09.642" v="784" actId="1035"/>
          <ac:spMkLst>
            <pc:docMk/>
            <pc:sldMk cId="3595311926" sldId="614"/>
            <ac:spMk id="72" creationId="{252383F0-4506-4167-9F97-E64F9E183ED8}"/>
          </ac:spMkLst>
        </pc:spChg>
        <pc:spChg chg="mod">
          <ac:chgData name="Nicolás Gaspari" userId="978425e37181ab08" providerId="LiveId" clId="{501686A2-F33A-4318-AFCE-71B6A6831A1C}" dt="2022-06-06T21:00:09.642" v="784" actId="1035"/>
          <ac:spMkLst>
            <pc:docMk/>
            <pc:sldMk cId="3595311926" sldId="614"/>
            <ac:spMk id="73" creationId="{F8A6DB91-4E49-47CA-BF25-1E9E09A1B4AF}"/>
          </ac:spMkLst>
        </pc:spChg>
        <pc:spChg chg="mod">
          <ac:chgData name="Nicolás Gaspari" userId="978425e37181ab08" providerId="LiveId" clId="{501686A2-F33A-4318-AFCE-71B6A6831A1C}" dt="2022-06-06T21:00:09.642" v="784" actId="1035"/>
          <ac:spMkLst>
            <pc:docMk/>
            <pc:sldMk cId="3595311926" sldId="614"/>
            <ac:spMk id="74" creationId="{0D694554-6B6C-4F7E-AF73-1A9CB61D95FA}"/>
          </ac:spMkLst>
        </pc:spChg>
        <pc:graphicFrameChg chg="mod modGraphic">
          <ac:chgData name="Nicolás Gaspari" userId="978425e37181ab08" providerId="LiveId" clId="{501686A2-F33A-4318-AFCE-71B6A6831A1C}" dt="2022-06-06T21:21:24.433" v="998" actId="20577"/>
          <ac:graphicFrameMkLst>
            <pc:docMk/>
            <pc:sldMk cId="3595311926" sldId="614"/>
            <ac:graphicFrameMk id="2" creationId="{11F7FB60-0360-4F8C-A417-A9DAEE4D9948}"/>
          </ac:graphicFrameMkLst>
        </pc:graphicFrameChg>
        <pc:cxnChg chg="mod">
          <ac:chgData name="Nicolás Gaspari" userId="978425e37181ab08" providerId="LiveId" clId="{501686A2-F33A-4318-AFCE-71B6A6831A1C}" dt="2022-06-06T21:00:09.642" v="784" actId="1035"/>
          <ac:cxnSpMkLst>
            <pc:docMk/>
            <pc:sldMk cId="3595311926" sldId="614"/>
            <ac:cxnSpMk id="14" creationId="{FF9B5C62-8A6D-4B5F-88C6-C483FFC02970}"/>
          </ac:cxnSpMkLst>
        </pc:cxnChg>
        <pc:cxnChg chg="mod">
          <ac:chgData name="Nicolás Gaspari" userId="978425e37181ab08" providerId="LiveId" clId="{501686A2-F33A-4318-AFCE-71B6A6831A1C}" dt="2022-06-06T21:00:09.642" v="784" actId="1035"/>
          <ac:cxnSpMkLst>
            <pc:docMk/>
            <pc:sldMk cId="3595311926" sldId="614"/>
            <ac:cxnSpMk id="18" creationId="{9F335D41-0F1C-4E7D-B65C-4262E9B09FE9}"/>
          </ac:cxnSpMkLst>
        </pc:cxnChg>
        <pc:cxnChg chg="mod">
          <ac:chgData name="Nicolás Gaspari" userId="978425e37181ab08" providerId="LiveId" clId="{501686A2-F33A-4318-AFCE-71B6A6831A1C}" dt="2022-06-06T21:00:09.642" v="784" actId="1035"/>
          <ac:cxnSpMkLst>
            <pc:docMk/>
            <pc:sldMk cId="3595311926" sldId="614"/>
            <ac:cxnSpMk id="75" creationId="{0267A3E8-BBD5-475A-8616-B2ABCBD3324C}"/>
          </ac:cxnSpMkLst>
        </pc:cxnChg>
        <pc:cxnChg chg="mod">
          <ac:chgData name="Nicolás Gaspari" userId="978425e37181ab08" providerId="LiveId" clId="{501686A2-F33A-4318-AFCE-71B6A6831A1C}" dt="2022-06-06T21:00:09.642" v="784" actId="1035"/>
          <ac:cxnSpMkLst>
            <pc:docMk/>
            <pc:sldMk cId="3595311926" sldId="614"/>
            <ac:cxnSpMk id="76" creationId="{E5CEEA25-21D5-4692-A50D-0C40224AE4A8}"/>
          </ac:cxnSpMkLst>
        </pc:cxnChg>
      </pc:sldChg>
      <pc:sldChg chg="addSp delSp modSp add mod">
        <pc:chgData name="Nicolás Gaspari" userId="978425e37181ab08" providerId="LiveId" clId="{501686A2-F33A-4318-AFCE-71B6A6831A1C}" dt="2022-06-06T21:49:37.183" v="1019" actId="2062"/>
        <pc:sldMkLst>
          <pc:docMk/>
          <pc:sldMk cId="1095136702" sldId="615"/>
        </pc:sldMkLst>
        <pc:spChg chg="del">
          <ac:chgData name="Nicolás Gaspari" userId="978425e37181ab08" providerId="LiveId" clId="{501686A2-F33A-4318-AFCE-71B6A6831A1C}" dt="2022-06-06T21:00:28.352" v="790" actId="478"/>
          <ac:spMkLst>
            <pc:docMk/>
            <pc:sldMk cId="1095136702" sldId="615"/>
            <ac:spMk id="15" creationId="{B9B7AAD7-1397-4FE6-B979-5EE501F80DB9}"/>
          </ac:spMkLst>
        </pc:spChg>
        <pc:spChg chg="add mod">
          <ac:chgData name="Nicolás Gaspari" userId="978425e37181ab08" providerId="LiveId" clId="{501686A2-F33A-4318-AFCE-71B6A6831A1C}" dt="2022-06-06T21:00:18.752" v="785"/>
          <ac:spMkLst>
            <pc:docMk/>
            <pc:sldMk cId="1095136702" sldId="615"/>
            <ac:spMk id="24" creationId="{10F7BC3E-0241-3B39-5B08-2B94CF9AA68E}"/>
          </ac:spMkLst>
        </pc:spChg>
        <pc:spChg chg="add del mod">
          <ac:chgData name="Nicolás Gaspari" userId="978425e37181ab08" providerId="LiveId" clId="{501686A2-F33A-4318-AFCE-71B6A6831A1C}" dt="2022-06-06T21:00:55.346" v="808" actId="1035"/>
          <ac:spMkLst>
            <pc:docMk/>
            <pc:sldMk cId="1095136702" sldId="615"/>
            <ac:spMk id="25" creationId="{CEE0DA63-BCAF-5B9D-8BCE-2FA04BDFF5C5}"/>
          </ac:spMkLst>
        </pc:spChg>
        <pc:spChg chg="add del mod">
          <ac:chgData name="Nicolás Gaspari" userId="978425e37181ab08" providerId="LiveId" clId="{501686A2-F33A-4318-AFCE-71B6A6831A1C}" dt="2022-06-06T21:00:36.625" v="796" actId="478"/>
          <ac:spMkLst>
            <pc:docMk/>
            <pc:sldMk cId="1095136702" sldId="615"/>
            <ac:spMk id="26" creationId="{9CA935E1-E8CF-E2A4-ADCF-618463157536}"/>
          </ac:spMkLst>
        </pc:spChg>
        <pc:spChg chg="del">
          <ac:chgData name="Nicolás Gaspari" userId="978425e37181ab08" providerId="LiveId" clId="{501686A2-F33A-4318-AFCE-71B6A6831A1C}" dt="2022-06-06T21:00:26.458" v="789" actId="478"/>
          <ac:spMkLst>
            <pc:docMk/>
            <pc:sldMk cId="1095136702" sldId="615"/>
            <ac:spMk id="27" creationId="{A499AEB4-9BB2-4381-8A0F-9DD614EC0AB3}"/>
          </ac:spMkLst>
        </pc:spChg>
        <pc:spChg chg="del">
          <ac:chgData name="Nicolás Gaspari" userId="978425e37181ab08" providerId="LiveId" clId="{501686A2-F33A-4318-AFCE-71B6A6831A1C}" dt="2022-06-06T21:00:26.458" v="789" actId="478"/>
          <ac:spMkLst>
            <pc:docMk/>
            <pc:sldMk cId="1095136702" sldId="615"/>
            <ac:spMk id="28" creationId="{974E280F-81FE-4501-8B85-8B359072E155}"/>
          </ac:spMkLst>
        </pc:spChg>
        <pc:spChg chg="add mod">
          <ac:chgData name="Nicolás Gaspari" userId="978425e37181ab08" providerId="LiveId" clId="{501686A2-F33A-4318-AFCE-71B6A6831A1C}" dt="2022-06-06T21:00:18.752" v="785"/>
          <ac:spMkLst>
            <pc:docMk/>
            <pc:sldMk cId="1095136702" sldId="615"/>
            <ac:spMk id="30" creationId="{16194295-FD41-C533-4C50-37D0A8701B3A}"/>
          </ac:spMkLst>
        </pc:spChg>
        <pc:spChg chg="add mod">
          <ac:chgData name="Nicolás Gaspari" userId="978425e37181ab08" providerId="LiveId" clId="{501686A2-F33A-4318-AFCE-71B6A6831A1C}" dt="2022-06-06T21:00:18.752" v="785"/>
          <ac:spMkLst>
            <pc:docMk/>
            <pc:sldMk cId="1095136702" sldId="615"/>
            <ac:spMk id="32" creationId="{A93ECE69-0D4B-6DFA-DF7B-02F4AD53C1C6}"/>
          </ac:spMkLst>
        </pc:spChg>
        <pc:spChg chg="add mod">
          <ac:chgData name="Nicolás Gaspari" userId="978425e37181ab08" providerId="LiveId" clId="{501686A2-F33A-4318-AFCE-71B6A6831A1C}" dt="2022-06-06T21:00:18.752" v="785"/>
          <ac:spMkLst>
            <pc:docMk/>
            <pc:sldMk cId="1095136702" sldId="615"/>
            <ac:spMk id="34" creationId="{C42E172C-2F8E-D493-BB55-D476C7614D6F}"/>
          </ac:spMkLst>
        </pc:spChg>
        <pc:spChg chg="add mod">
          <ac:chgData name="Nicolás Gaspari" userId="978425e37181ab08" providerId="LiveId" clId="{501686A2-F33A-4318-AFCE-71B6A6831A1C}" dt="2022-06-06T21:00:18.752" v="785"/>
          <ac:spMkLst>
            <pc:docMk/>
            <pc:sldMk cId="1095136702" sldId="615"/>
            <ac:spMk id="35" creationId="{50810538-1979-EC3B-9D28-5C6AA777FE21}"/>
          </ac:spMkLst>
        </pc:spChg>
        <pc:spChg chg="del">
          <ac:chgData name="Nicolás Gaspari" userId="978425e37181ab08" providerId="LiveId" clId="{501686A2-F33A-4318-AFCE-71B6A6831A1C}" dt="2022-06-06T19:35:43.173" v="66" actId="478"/>
          <ac:spMkLst>
            <pc:docMk/>
            <pc:sldMk cId="1095136702" sldId="615"/>
            <ac:spMk id="35" creationId="{87BC1D0F-E4F5-2BD2-4EE9-D4E0C1375625}"/>
          </ac:spMkLst>
        </pc:spChg>
        <pc:spChg chg="add mod">
          <ac:chgData name="Nicolás Gaspari" userId="978425e37181ab08" providerId="LiveId" clId="{501686A2-F33A-4318-AFCE-71B6A6831A1C}" dt="2022-06-06T21:00:18.752" v="785"/>
          <ac:spMkLst>
            <pc:docMk/>
            <pc:sldMk cId="1095136702" sldId="615"/>
            <ac:spMk id="38" creationId="{0E9E8088-FE54-D515-624C-34E5537B4CE2}"/>
          </ac:spMkLst>
        </pc:spChg>
        <pc:spChg chg="add mod">
          <ac:chgData name="Nicolás Gaspari" userId="978425e37181ab08" providerId="LiveId" clId="{501686A2-F33A-4318-AFCE-71B6A6831A1C}" dt="2022-06-06T21:00:18.752" v="785"/>
          <ac:spMkLst>
            <pc:docMk/>
            <pc:sldMk cId="1095136702" sldId="615"/>
            <ac:spMk id="39" creationId="{C5050A45-CB6B-EC7D-0546-D33CB6F909D0}"/>
          </ac:spMkLst>
        </pc:spChg>
        <pc:spChg chg="del">
          <ac:chgData name="Nicolás Gaspari" userId="978425e37181ab08" providerId="LiveId" clId="{501686A2-F33A-4318-AFCE-71B6A6831A1C}" dt="2022-06-06T19:35:43.173" v="66" actId="478"/>
          <ac:spMkLst>
            <pc:docMk/>
            <pc:sldMk cId="1095136702" sldId="615"/>
            <ac:spMk id="39" creationId="{F227C0F9-2BA3-2E03-6A53-E1A09CDC8702}"/>
          </ac:spMkLst>
        </pc:spChg>
        <pc:spChg chg="del">
          <ac:chgData name="Nicolás Gaspari" userId="978425e37181ab08" providerId="LiveId" clId="{501686A2-F33A-4318-AFCE-71B6A6831A1C}" dt="2022-06-06T21:00:28.352" v="790" actId="478"/>
          <ac:spMkLst>
            <pc:docMk/>
            <pc:sldMk cId="1095136702" sldId="615"/>
            <ac:spMk id="44" creationId="{035CA37C-A3EF-4D51-B4C5-F0F7A0B55619}"/>
          </ac:spMkLst>
        </pc:spChg>
        <pc:spChg chg="del">
          <ac:chgData name="Nicolás Gaspari" userId="978425e37181ab08" providerId="LiveId" clId="{501686A2-F33A-4318-AFCE-71B6A6831A1C}" dt="2022-06-06T21:00:28.352" v="790" actId="478"/>
          <ac:spMkLst>
            <pc:docMk/>
            <pc:sldMk cId="1095136702" sldId="615"/>
            <ac:spMk id="45" creationId="{2FE8B2DB-AA58-45AE-8C10-E7985E67674F}"/>
          </ac:spMkLst>
        </pc:spChg>
        <pc:spChg chg="add mod">
          <ac:chgData name="Nicolás Gaspari" userId="978425e37181ab08" providerId="LiveId" clId="{501686A2-F33A-4318-AFCE-71B6A6831A1C}" dt="2022-06-06T21:00:18.752" v="785"/>
          <ac:spMkLst>
            <pc:docMk/>
            <pc:sldMk cId="1095136702" sldId="615"/>
            <ac:spMk id="47" creationId="{067E4070-E04F-0045-E019-026CB76AC90C}"/>
          </ac:spMkLst>
        </pc:spChg>
        <pc:spChg chg="del">
          <ac:chgData name="Nicolás Gaspari" userId="978425e37181ab08" providerId="LiveId" clId="{501686A2-F33A-4318-AFCE-71B6A6831A1C}" dt="2022-06-06T21:00:28.352" v="790" actId="478"/>
          <ac:spMkLst>
            <pc:docMk/>
            <pc:sldMk cId="1095136702" sldId="615"/>
            <ac:spMk id="65" creationId="{DE1E3E0C-104C-4DB5-8C64-B3A50E837E33}"/>
          </ac:spMkLst>
        </pc:spChg>
        <pc:spChg chg="del">
          <ac:chgData name="Nicolás Gaspari" userId="978425e37181ab08" providerId="LiveId" clId="{501686A2-F33A-4318-AFCE-71B6A6831A1C}" dt="2022-06-06T21:00:28.352" v="790" actId="478"/>
          <ac:spMkLst>
            <pc:docMk/>
            <pc:sldMk cId="1095136702" sldId="615"/>
            <ac:spMk id="71" creationId="{ABB25C55-7E39-4614-9319-B34693BE9B6F}"/>
          </ac:spMkLst>
        </pc:spChg>
        <pc:spChg chg="del">
          <ac:chgData name="Nicolás Gaspari" userId="978425e37181ab08" providerId="LiveId" clId="{501686A2-F33A-4318-AFCE-71B6A6831A1C}" dt="2022-06-06T21:00:28.352" v="790" actId="478"/>
          <ac:spMkLst>
            <pc:docMk/>
            <pc:sldMk cId="1095136702" sldId="615"/>
            <ac:spMk id="72" creationId="{252383F0-4506-4167-9F97-E64F9E183ED8}"/>
          </ac:spMkLst>
        </pc:spChg>
        <pc:spChg chg="del">
          <ac:chgData name="Nicolás Gaspari" userId="978425e37181ab08" providerId="LiveId" clId="{501686A2-F33A-4318-AFCE-71B6A6831A1C}" dt="2022-06-06T21:00:28.352" v="790" actId="478"/>
          <ac:spMkLst>
            <pc:docMk/>
            <pc:sldMk cId="1095136702" sldId="615"/>
            <ac:spMk id="73" creationId="{F8A6DB91-4E49-47CA-BF25-1E9E09A1B4AF}"/>
          </ac:spMkLst>
        </pc:spChg>
        <pc:spChg chg="del">
          <ac:chgData name="Nicolás Gaspari" userId="978425e37181ab08" providerId="LiveId" clId="{501686A2-F33A-4318-AFCE-71B6A6831A1C}" dt="2022-06-06T21:00:28.352" v="790" actId="478"/>
          <ac:spMkLst>
            <pc:docMk/>
            <pc:sldMk cId="1095136702" sldId="615"/>
            <ac:spMk id="74" creationId="{0D694554-6B6C-4F7E-AF73-1A9CB61D95FA}"/>
          </ac:spMkLst>
        </pc:spChg>
        <pc:graphicFrameChg chg="mod modGraphic">
          <ac:chgData name="Nicolás Gaspari" userId="978425e37181ab08" providerId="LiveId" clId="{501686A2-F33A-4318-AFCE-71B6A6831A1C}" dt="2022-06-06T21:49:37.183" v="1019" actId="2062"/>
          <ac:graphicFrameMkLst>
            <pc:docMk/>
            <pc:sldMk cId="1095136702" sldId="615"/>
            <ac:graphicFrameMk id="2" creationId="{11F7FB60-0360-4F8C-A417-A9DAEE4D9948}"/>
          </ac:graphicFrameMkLst>
        </pc:graphicFrameChg>
        <pc:cxnChg chg="del">
          <ac:chgData name="Nicolás Gaspari" userId="978425e37181ab08" providerId="LiveId" clId="{501686A2-F33A-4318-AFCE-71B6A6831A1C}" dt="2022-06-06T21:00:28.352" v="790" actId="478"/>
          <ac:cxnSpMkLst>
            <pc:docMk/>
            <pc:sldMk cId="1095136702" sldId="615"/>
            <ac:cxnSpMk id="14" creationId="{FF9B5C62-8A6D-4B5F-88C6-C483FFC02970}"/>
          </ac:cxnSpMkLst>
        </pc:cxnChg>
        <pc:cxnChg chg="add del mod">
          <ac:chgData name="Nicolás Gaspari" userId="978425e37181ab08" providerId="LiveId" clId="{501686A2-F33A-4318-AFCE-71B6A6831A1C}" dt="2022-06-06T21:00:52.507" v="804" actId="478"/>
          <ac:cxnSpMkLst>
            <pc:docMk/>
            <pc:sldMk cId="1095136702" sldId="615"/>
            <ac:cxnSpMk id="18" creationId="{9F335D41-0F1C-4E7D-B65C-4262E9B09FE9}"/>
          </ac:cxnSpMkLst>
        </pc:cxnChg>
        <pc:cxnChg chg="add mod">
          <ac:chgData name="Nicolás Gaspari" userId="978425e37181ab08" providerId="LiveId" clId="{501686A2-F33A-4318-AFCE-71B6A6831A1C}" dt="2022-06-06T21:00:18.752" v="785"/>
          <ac:cxnSpMkLst>
            <pc:docMk/>
            <pc:sldMk cId="1095136702" sldId="615"/>
            <ac:cxnSpMk id="29" creationId="{88E0BBE5-90C8-F613-22B9-BB1ABEC46747}"/>
          </ac:cxnSpMkLst>
        </pc:cxnChg>
        <pc:cxnChg chg="add mod">
          <ac:chgData name="Nicolás Gaspari" userId="978425e37181ab08" providerId="LiveId" clId="{501686A2-F33A-4318-AFCE-71B6A6831A1C}" dt="2022-06-06T21:00:18.752" v="785"/>
          <ac:cxnSpMkLst>
            <pc:docMk/>
            <pc:sldMk cId="1095136702" sldId="615"/>
            <ac:cxnSpMk id="42" creationId="{9D07FDDC-A2A1-637F-85FE-97D529270AF2}"/>
          </ac:cxnSpMkLst>
        </pc:cxnChg>
        <pc:cxnChg chg="add mod">
          <ac:chgData name="Nicolás Gaspari" userId="978425e37181ab08" providerId="LiveId" clId="{501686A2-F33A-4318-AFCE-71B6A6831A1C}" dt="2022-06-06T21:00:18.752" v="785"/>
          <ac:cxnSpMkLst>
            <pc:docMk/>
            <pc:sldMk cId="1095136702" sldId="615"/>
            <ac:cxnSpMk id="43" creationId="{F8A61C9E-4FF5-7719-84B8-E492FEF8BC82}"/>
          </ac:cxnSpMkLst>
        </pc:cxnChg>
        <pc:cxnChg chg="add mod">
          <ac:chgData name="Nicolás Gaspari" userId="978425e37181ab08" providerId="LiveId" clId="{501686A2-F33A-4318-AFCE-71B6A6831A1C}" dt="2022-06-06T21:00:18.752" v="785"/>
          <ac:cxnSpMkLst>
            <pc:docMk/>
            <pc:sldMk cId="1095136702" sldId="615"/>
            <ac:cxnSpMk id="46" creationId="{BF43025F-DA19-849A-6A89-3DFB26402CD3}"/>
          </ac:cxnSpMkLst>
        </pc:cxnChg>
        <pc:cxnChg chg="del">
          <ac:chgData name="Nicolás Gaspari" userId="978425e37181ab08" providerId="LiveId" clId="{501686A2-F33A-4318-AFCE-71B6A6831A1C}" dt="2022-06-06T21:00:38.977" v="797" actId="478"/>
          <ac:cxnSpMkLst>
            <pc:docMk/>
            <pc:sldMk cId="1095136702" sldId="615"/>
            <ac:cxnSpMk id="75" creationId="{0267A3E8-BBD5-475A-8616-B2ABCBD3324C}"/>
          </ac:cxnSpMkLst>
        </pc:cxnChg>
        <pc:cxnChg chg="del">
          <ac:chgData name="Nicolás Gaspari" userId="978425e37181ab08" providerId="LiveId" clId="{501686A2-F33A-4318-AFCE-71B6A6831A1C}" dt="2022-06-06T21:00:44.581" v="800" actId="478"/>
          <ac:cxnSpMkLst>
            <pc:docMk/>
            <pc:sldMk cId="1095136702" sldId="615"/>
            <ac:cxnSpMk id="76" creationId="{E5CEEA25-21D5-4692-A50D-0C40224AE4A8}"/>
          </ac:cxnSpMkLst>
        </pc:cxnChg>
      </pc:sldChg>
      <pc:sldChg chg="add del setBg">
        <pc:chgData name="Nicolás Gaspari" userId="978425e37181ab08" providerId="LiveId" clId="{501686A2-F33A-4318-AFCE-71B6A6831A1C}" dt="2022-06-06T20:00:32.707" v="123"/>
        <pc:sldMkLst>
          <pc:docMk/>
          <pc:sldMk cId="1978593047" sldId="618"/>
        </pc:sldMkLst>
      </pc:sldChg>
      <pc:sldChg chg="add del setBg">
        <pc:chgData name="Nicolás Gaspari" userId="978425e37181ab08" providerId="LiveId" clId="{501686A2-F33A-4318-AFCE-71B6A6831A1C}" dt="2022-06-06T20:00:32.707" v="123"/>
        <pc:sldMkLst>
          <pc:docMk/>
          <pc:sldMk cId="2488939156" sldId="619"/>
        </pc:sldMkLst>
      </pc:sldChg>
      <pc:sldChg chg="add del setBg">
        <pc:chgData name="Nicolás Gaspari" userId="978425e37181ab08" providerId="LiveId" clId="{501686A2-F33A-4318-AFCE-71B6A6831A1C}" dt="2022-06-06T20:00:32.707" v="123"/>
        <pc:sldMkLst>
          <pc:docMk/>
          <pc:sldMk cId="492047781" sldId="620"/>
        </pc:sldMkLst>
      </pc:sldChg>
      <pc:sldChg chg="add del setBg">
        <pc:chgData name="Nicolás Gaspari" userId="978425e37181ab08" providerId="LiveId" clId="{501686A2-F33A-4318-AFCE-71B6A6831A1C}" dt="2022-06-06T20:00:32.707" v="123"/>
        <pc:sldMkLst>
          <pc:docMk/>
          <pc:sldMk cId="3322411579" sldId="622"/>
        </pc:sldMkLst>
      </pc:sldChg>
      <pc:sldChg chg="delSp modSp add mod">
        <pc:chgData name="Nicolás Gaspari" userId="978425e37181ab08" providerId="LiveId" clId="{501686A2-F33A-4318-AFCE-71B6A6831A1C}" dt="2022-06-06T20:59:01.609" v="771" actId="6549"/>
        <pc:sldMkLst>
          <pc:docMk/>
          <pc:sldMk cId="294108890" sldId="624"/>
        </pc:sldMkLst>
        <pc:spChg chg="mod">
          <ac:chgData name="Nicolás Gaspari" userId="978425e37181ab08" providerId="LiveId" clId="{501686A2-F33A-4318-AFCE-71B6A6831A1C}" dt="2022-06-06T20:59:01.609" v="771" actId="6549"/>
          <ac:spMkLst>
            <pc:docMk/>
            <pc:sldMk cId="294108890" sldId="624"/>
            <ac:spMk id="3" creationId="{FFBF6188-023E-EAC8-0156-75E9E5A1795D}"/>
          </ac:spMkLst>
        </pc:spChg>
        <pc:spChg chg="del">
          <ac:chgData name="Nicolás Gaspari" userId="978425e37181ab08" providerId="LiveId" clId="{501686A2-F33A-4318-AFCE-71B6A6831A1C}" dt="2022-06-06T19:35:34.397" v="62" actId="478"/>
          <ac:spMkLst>
            <pc:docMk/>
            <pc:sldMk cId="294108890" sldId="624"/>
            <ac:spMk id="11" creationId="{B6D1239F-6760-DC1C-315F-C7FF2D14B03A}"/>
          </ac:spMkLst>
        </pc:spChg>
        <pc:spChg chg="del">
          <ac:chgData name="Nicolás Gaspari" userId="978425e37181ab08" providerId="LiveId" clId="{501686A2-F33A-4318-AFCE-71B6A6831A1C}" dt="2022-06-06T19:35:34.397" v="62" actId="478"/>
          <ac:spMkLst>
            <pc:docMk/>
            <pc:sldMk cId="294108890" sldId="624"/>
            <ac:spMk id="12" creationId="{86F0DE41-657D-F487-61DE-7E057D538EB8}"/>
          </ac:spMkLst>
        </pc:spChg>
        <pc:spChg chg="del">
          <ac:chgData name="Nicolás Gaspari" userId="978425e37181ab08" providerId="LiveId" clId="{501686A2-F33A-4318-AFCE-71B6A6831A1C}" dt="2022-06-06T20:55:09.762" v="770" actId="478"/>
          <ac:spMkLst>
            <pc:docMk/>
            <pc:sldMk cId="294108890" sldId="624"/>
            <ac:spMk id="13" creationId="{C699F643-9556-AEF4-54F0-88B1287A589B}"/>
          </ac:spMkLst>
        </pc:spChg>
      </pc:sldChg>
      <pc:sldChg chg="add del setBg">
        <pc:chgData name="Nicolás Gaspari" userId="978425e37181ab08" providerId="LiveId" clId="{501686A2-F33A-4318-AFCE-71B6A6831A1C}" dt="2022-06-06T20:00:32.707" v="123"/>
        <pc:sldMkLst>
          <pc:docMk/>
          <pc:sldMk cId="1701109116" sldId="626"/>
        </pc:sldMkLst>
      </pc:sldChg>
      <pc:sldChg chg="add del setBg">
        <pc:chgData name="Nicolás Gaspari" userId="978425e37181ab08" providerId="LiveId" clId="{501686A2-F33A-4318-AFCE-71B6A6831A1C}" dt="2022-06-06T20:00:32.707" v="123"/>
        <pc:sldMkLst>
          <pc:docMk/>
          <pc:sldMk cId="1739148261" sldId="627"/>
        </pc:sldMkLst>
      </pc:sldChg>
      <pc:sldChg chg="add del setBg">
        <pc:chgData name="Nicolás Gaspari" userId="978425e37181ab08" providerId="LiveId" clId="{501686A2-F33A-4318-AFCE-71B6A6831A1C}" dt="2022-06-06T20:00:32.707" v="123"/>
        <pc:sldMkLst>
          <pc:docMk/>
          <pc:sldMk cId="1853263749" sldId="628"/>
        </pc:sldMkLst>
      </pc:sldChg>
      <pc:sldChg chg="add del setBg">
        <pc:chgData name="Nicolás Gaspari" userId="978425e37181ab08" providerId="LiveId" clId="{501686A2-F33A-4318-AFCE-71B6A6831A1C}" dt="2022-06-06T20:00:32.707" v="123"/>
        <pc:sldMkLst>
          <pc:docMk/>
          <pc:sldMk cId="2245246312" sldId="629"/>
        </pc:sldMkLst>
      </pc:sldChg>
      <pc:sldChg chg="addSp delSp modSp add del mod setBg">
        <pc:chgData name="Nicolás Gaspari" userId="978425e37181ab08" providerId="LiveId" clId="{501686A2-F33A-4318-AFCE-71B6A6831A1C}" dt="2022-06-06T22:10:25.349" v="1325"/>
        <pc:sldMkLst>
          <pc:docMk/>
          <pc:sldMk cId="3546758428" sldId="630"/>
        </pc:sldMkLst>
        <pc:spChg chg="add del mod">
          <ac:chgData name="Nicolás Gaspari" userId="978425e37181ab08" providerId="LiveId" clId="{501686A2-F33A-4318-AFCE-71B6A6831A1C}" dt="2022-06-06T22:08:09.584" v="1209" actId="6549"/>
          <ac:spMkLst>
            <pc:docMk/>
            <pc:sldMk cId="3546758428" sldId="630"/>
            <ac:spMk id="24" creationId="{D362D528-252A-14C7-831D-C55136A9ACEE}"/>
          </ac:spMkLst>
        </pc:spChg>
        <pc:graphicFrameChg chg="mod">
          <ac:chgData name="Nicolás Gaspari" userId="978425e37181ab08" providerId="LiveId" clId="{501686A2-F33A-4318-AFCE-71B6A6831A1C}" dt="2022-06-06T22:06:59.938" v="1134"/>
          <ac:graphicFrameMkLst>
            <pc:docMk/>
            <pc:sldMk cId="3546758428" sldId="630"/>
            <ac:graphicFrameMk id="19" creationId="{84D651CB-8B91-4C23-B653-4B883D78E151}"/>
          </ac:graphicFrameMkLst>
        </pc:graphicFrameChg>
        <pc:graphicFrameChg chg="mod modGraphic">
          <ac:chgData name="Nicolás Gaspari" userId="978425e37181ab08" providerId="LiveId" clId="{501686A2-F33A-4318-AFCE-71B6A6831A1C}" dt="2022-06-06T22:10:25.349" v="1325"/>
          <ac:graphicFrameMkLst>
            <pc:docMk/>
            <pc:sldMk cId="3546758428" sldId="630"/>
            <ac:graphicFrameMk id="22" creationId="{F305A0B6-BB3C-B944-AA6F-738D996CBD28}"/>
          </ac:graphicFrameMkLst>
        </pc:graphicFrameChg>
      </pc:sldChg>
      <pc:sldChg chg="delSp modSp add mod">
        <pc:chgData name="Nicolás Gaspari" userId="978425e37181ab08" providerId="LiveId" clId="{501686A2-F33A-4318-AFCE-71B6A6831A1C}" dt="2022-06-06T20:51:48.040" v="649" actId="6549"/>
        <pc:sldMkLst>
          <pc:docMk/>
          <pc:sldMk cId="338312831" sldId="631"/>
        </pc:sldMkLst>
        <pc:spChg chg="mod">
          <ac:chgData name="Nicolás Gaspari" userId="978425e37181ab08" providerId="LiveId" clId="{501686A2-F33A-4318-AFCE-71B6A6831A1C}" dt="2022-06-06T20:51:48.040" v="649" actId="6549"/>
          <ac:spMkLst>
            <pc:docMk/>
            <pc:sldMk cId="338312831" sldId="631"/>
            <ac:spMk id="3" creationId="{DE512FE4-D037-0565-9FCA-CBE3C5290D7C}"/>
          </ac:spMkLst>
        </pc:spChg>
        <pc:spChg chg="del">
          <ac:chgData name="Nicolás Gaspari" userId="978425e37181ab08" providerId="LiveId" clId="{501686A2-F33A-4318-AFCE-71B6A6831A1C}" dt="2022-06-06T20:22:44.150" v="262" actId="478"/>
          <ac:spMkLst>
            <pc:docMk/>
            <pc:sldMk cId="338312831" sldId="631"/>
            <ac:spMk id="9" creationId="{1AAC4B0E-622A-1298-FB0F-F4AEDB7E7864}"/>
          </ac:spMkLst>
        </pc:spChg>
        <pc:spChg chg="del">
          <ac:chgData name="Nicolás Gaspari" userId="978425e37181ab08" providerId="LiveId" clId="{501686A2-F33A-4318-AFCE-71B6A6831A1C}" dt="2022-06-06T20:22:44.150" v="262" actId="478"/>
          <ac:spMkLst>
            <pc:docMk/>
            <pc:sldMk cId="338312831" sldId="631"/>
            <ac:spMk id="10" creationId="{EC387B3A-0941-57E3-6F01-E34C93F321C3}"/>
          </ac:spMkLst>
        </pc:spChg>
      </pc:sldChg>
      <pc:sldChg chg="addSp delSp modSp add mod">
        <pc:chgData name="Nicolás Gaspari" userId="978425e37181ab08" providerId="LiveId" clId="{501686A2-F33A-4318-AFCE-71B6A6831A1C}" dt="2022-06-06T21:56:16.648" v="1070" actId="20577"/>
        <pc:sldMkLst>
          <pc:docMk/>
          <pc:sldMk cId="68343158" sldId="642"/>
        </pc:sldMkLst>
        <pc:spChg chg="del">
          <ac:chgData name="Nicolás Gaspari" userId="978425e37181ab08" providerId="LiveId" clId="{501686A2-F33A-4318-AFCE-71B6A6831A1C}" dt="2022-06-06T21:01:01.301" v="809" actId="478"/>
          <ac:spMkLst>
            <pc:docMk/>
            <pc:sldMk cId="68343158" sldId="642"/>
            <ac:spMk id="15" creationId="{B9B7AAD7-1397-4FE6-B979-5EE501F80DB9}"/>
          </ac:spMkLst>
        </pc:spChg>
        <pc:spChg chg="del">
          <ac:chgData name="Nicolás Gaspari" userId="978425e37181ab08" providerId="LiveId" clId="{501686A2-F33A-4318-AFCE-71B6A6831A1C}" dt="2022-06-06T21:01:05.562" v="811" actId="478"/>
          <ac:spMkLst>
            <pc:docMk/>
            <pc:sldMk cId="68343158" sldId="642"/>
            <ac:spMk id="27" creationId="{A499AEB4-9BB2-4381-8A0F-9DD614EC0AB3}"/>
          </ac:spMkLst>
        </pc:spChg>
        <pc:spChg chg="del">
          <ac:chgData name="Nicolás Gaspari" userId="978425e37181ab08" providerId="LiveId" clId="{501686A2-F33A-4318-AFCE-71B6A6831A1C}" dt="2022-06-06T21:01:05.562" v="811" actId="478"/>
          <ac:spMkLst>
            <pc:docMk/>
            <pc:sldMk cId="68343158" sldId="642"/>
            <ac:spMk id="28" creationId="{974E280F-81FE-4501-8B85-8B359072E155}"/>
          </ac:spMkLst>
        </pc:spChg>
        <pc:spChg chg="add mod">
          <ac:chgData name="Nicolás Gaspari" userId="978425e37181ab08" providerId="LiveId" clId="{501686A2-F33A-4318-AFCE-71B6A6831A1C}" dt="2022-06-06T21:00:21.789" v="786"/>
          <ac:spMkLst>
            <pc:docMk/>
            <pc:sldMk cId="68343158" sldId="642"/>
            <ac:spMk id="29" creationId="{B6F9C3F0-FE66-AF79-82F8-15FCB5AD6E58}"/>
          </ac:spMkLst>
        </pc:spChg>
        <pc:spChg chg="add mod">
          <ac:chgData name="Nicolás Gaspari" userId="978425e37181ab08" providerId="LiveId" clId="{501686A2-F33A-4318-AFCE-71B6A6831A1C}" dt="2022-06-06T21:01:42.604" v="855" actId="1035"/>
          <ac:spMkLst>
            <pc:docMk/>
            <pc:sldMk cId="68343158" sldId="642"/>
            <ac:spMk id="31" creationId="{0CBEB870-9678-E202-A8A1-744548A89EE6}"/>
          </ac:spMkLst>
        </pc:spChg>
        <pc:spChg chg="add del mod">
          <ac:chgData name="Nicolás Gaspari" userId="978425e37181ab08" providerId="LiveId" clId="{501686A2-F33A-4318-AFCE-71B6A6831A1C}" dt="2022-06-06T21:01:42.604" v="855" actId="1035"/>
          <ac:spMkLst>
            <pc:docMk/>
            <pc:sldMk cId="68343158" sldId="642"/>
            <ac:spMk id="33" creationId="{26320A3F-987A-420E-D4F1-72105D9C8307}"/>
          </ac:spMkLst>
        </pc:spChg>
        <pc:spChg chg="del">
          <ac:chgData name="Nicolás Gaspari" userId="978425e37181ab08" providerId="LiveId" clId="{501686A2-F33A-4318-AFCE-71B6A6831A1C}" dt="2022-06-06T20:23:00.552" v="268" actId="478"/>
          <ac:spMkLst>
            <pc:docMk/>
            <pc:sldMk cId="68343158" sldId="642"/>
            <ac:spMk id="35" creationId="{87BC1D0F-E4F5-2BD2-4EE9-D4E0C1375625}"/>
          </ac:spMkLst>
        </pc:spChg>
        <pc:spChg chg="del">
          <ac:chgData name="Nicolás Gaspari" userId="978425e37181ab08" providerId="LiveId" clId="{501686A2-F33A-4318-AFCE-71B6A6831A1C}" dt="2022-06-06T20:23:00.552" v="268" actId="478"/>
          <ac:spMkLst>
            <pc:docMk/>
            <pc:sldMk cId="68343158" sldId="642"/>
            <ac:spMk id="39" creationId="{F227C0F9-2BA3-2E03-6A53-E1A09CDC8702}"/>
          </ac:spMkLst>
        </pc:spChg>
        <pc:spChg chg="add mod">
          <ac:chgData name="Nicolás Gaspari" userId="978425e37181ab08" providerId="LiveId" clId="{501686A2-F33A-4318-AFCE-71B6A6831A1C}" dt="2022-06-06T21:01:42.604" v="855" actId="1035"/>
          <ac:spMkLst>
            <pc:docMk/>
            <pc:sldMk cId="68343158" sldId="642"/>
            <ac:spMk id="43" creationId="{A38EF516-3B1F-BD3D-FB6E-7829A72220B0}"/>
          </ac:spMkLst>
        </pc:spChg>
        <pc:spChg chg="del">
          <ac:chgData name="Nicolás Gaspari" userId="978425e37181ab08" providerId="LiveId" clId="{501686A2-F33A-4318-AFCE-71B6A6831A1C}" dt="2022-06-06T21:01:04.174" v="810" actId="478"/>
          <ac:spMkLst>
            <pc:docMk/>
            <pc:sldMk cId="68343158" sldId="642"/>
            <ac:spMk id="44" creationId="{035CA37C-A3EF-4D51-B4C5-F0F7A0B55619}"/>
          </ac:spMkLst>
        </pc:spChg>
        <pc:spChg chg="del">
          <ac:chgData name="Nicolás Gaspari" userId="978425e37181ab08" providerId="LiveId" clId="{501686A2-F33A-4318-AFCE-71B6A6831A1C}" dt="2022-06-06T21:01:04.174" v="810" actId="478"/>
          <ac:spMkLst>
            <pc:docMk/>
            <pc:sldMk cId="68343158" sldId="642"/>
            <ac:spMk id="45" creationId="{2FE8B2DB-AA58-45AE-8C10-E7985E67674F}"/>
          </ac:spMkLst>
        </pc:spChg>
        <pc:spChg chg="add mod">
          <ac:chgData name="Nicolás Gaspari" userId="978425e37181ab08" providerId="LiveId" clId="{501686A2-F33A-4318-AFCE-71B6A6831A1C}" dt="2022-06-06T21:01:42.604" v="855" actId="1035"/>
          <ac:spMkLst>
            <pc:docMk/>
            <pc:sldMk cId="68343158" sldId="642"/>
            <ac:spMk id="46" creationId="{6A478934-E642-F4EB-8082-3B00D080DD4E}"/>
          </ac:spMkLst>
        </pc:spChg>
        <pc:spChg chg="add mod">
          <ac:chgData name="Nicolás Gaspari" userId="978425e37181ab08" providerId="LiveId" clId="{501686A2-F33A-4318-AFCE-71B6A6831A1C}" dt="2022-06-06T21:01:42.604" v="855" actId="1035"/>
          <ac:spMkLst>
            <pc:docMk/>
            <pc:sldMk cId="68343158" sldId="642"/>
            <ac:spMk id="47" creationId="{052A607E-0403-411E-0820-A9BF9C3E439A}"/>
          </ac:spMkLst>
        </pc:spChg>
        <pc:spChg chg="add mod">
          <ac:chgData name="Nicolás Gaspari" userId="978425e37181ab08" providerId="LiveId" clId="{501686A2-F33A-4318-AFCE-71B6A6831A1C}" dt="2022-06-06T21:01:42.604" v="855" actId="1035"/>
          <ac:spMkLst>
            <pc:docMk/>
            <pc:sldMk cId="68343158" sldId="642"/>
            <ac:spMk id="48" creationId="{A151032A-8490-B82C-E9A6-199E4106B482}"/>
          </ac:spMkLst>
        </pc:spChg>
        <pc:spChg chg="add mod">
          <ac:chgData name="Nicolás Gaspari" userId="978425e37181ab08" providerId="LiveId" clId="{501686A2-F33A-4318-AFCE-71B6A6831A1C}" dt="2022-06-06T21:01:42.604" v="855" actId="1035"/>
          <ac:spMkLst>
            <pc:docMk/>
            <pc:sldMk cId="68343158" sldId="642"/>
            <ac:spMk id="49" creationId="{803D4B4B-223C-3584-83BC-61A0DFA89652}"/>
          </ac:spMkLst>
        </pc:spChg>
        <pc:spChg chg="add mod">
          <ac:chgData name="Nicolás Gaspari" userId="978425e37181ab08" providerId="LiveId" clId="{501686A2-F33A-4318-AFCE-71B6A6831A1C}" dt="2022-06-06T21:01:42.604" v="855" actId="1035"/>
          <ac:spMkLst>
            <pc:docMk/>
            <pc:sldMk cId="68343158" sldId="642"/>
            <ac:spMk id="50" creationId="{50FA4620-FD78-99AA-7196-F69B6AF41BA2}"/>
          </ac:spMkLst>
        </pc:spChg>
        <pc:spChg chg="add mod">
          <ac:chgData name="Nicolás Gaspari" userId="978425e37181ab08" providerId="LiveId" clId="{501686A2-F33A-4318-AFCE-71B6A6831A1C}" dt="2022-06-06T21:00:21.789" v="786"/>
          <ac:spMkLst>
            <pc:docMk/>
            <pc:sldMk cId="68343158" sldId="642"/>
            <ac:spMk id="54" creationId="{0632EC70-AFC1-2CF0-725E-133BDADC0863}"/>
          </ac:spMkLst>
        </pc:spChg>
        <pc:spChg chg="del">
          <ac:chgData name="Nicolás Gaspari" userId="978425e37181ab08" providerId="LiveId" clId="{501686A2-F33A-4318-AFCE-71B6A6831A1C}" dt="2022-06-06T21:01:01.301" v="809" actId="478"/>
          <ac:spMkLst>
            <pc:docMk/>
            <pc:sldMk cId="68343158" sldId="642"/>
            <ac:spMk id="65" creationId="{DE1E3E0C-104C-4DB5-8C64-B3A50E837E33}"/>
          </ac:spMkLst>
        </pc:spChg>
        <pc:spChg chg="del">
          <ac:chgData name="Nicolás Gaspari" userId="978425e37181ab08" providerId="LiveId" clId="{501686A2-F33A-4318-AFCE-71B6A6831A1C}" dt="2022-06-06T21:01:04.174" v="810" actId="478"/>
          <ac:spMkLst>
            <pc:docMk/>
            <pc:sldMk cId="68343158" sldId="642"/>
            <ac:spMk id="71" creationId="{ABB25C55-7E39-4614-9319-B34693BE9B6F}"/>
          </ac:spMkLst>
        </pc:spChg>
        <pc:spChg chg="del">
          <ac:chgData name="Nicolás Gaspari" userId="978425e37181ab08" providerId="LiveId" clId="{501686A2-F33A-4318-AFCE-71B6A6831A1C}" dt="2022-06-06T21:01:04.174" v="810" actId="478"/>
          <ac:spMkLst>
            <pc:docMk/>
            <pc:sldMk cId="68343158" sldId="642"/>
            <ac:spMk id="72" creationId="{252383F0-4506-4167-9F97-E64F9E183ED8}"/>
          </ac:spMkLst>
        </pc:spChg>
        <pc:spChg chg="del">
          <ac:chgData name="Nicolás Gaspari" userId="978425e37181ab08" providerId="LiveId" clId="{501686A2-F33A-4318-AFCE-71B6A6831A1C}" dt="2022-06-06T21:01:01.301" v="809" actId="478"/>
          <ac:spMkLst>
            <pc:docMk/>
            <pc:sldMk cId="68343158" sldId="642"/>
            <ac:spMk id="73" creationId="{F8A6DB91-4E49-47CA-BF25-1E9E09A1B4AF}"/>
          </ac:spMkLst>
        </pc:spChg>
        <pc:spChg chg="del">
          <ac:chgData name="Nicolás Gaspari" userId="978425e37181ab08" providerId="LiveId" clId="{501686A2-F33A-4318-AFCE-71B6A6831A1C}" dt="2022-06-06T21:01:01.301" v="809" actId="478"/>
          <ac:spMkLst>
            <pc:docMk/>
            <pc:sldMk cId="68343158" sldId="642"/>
            <ac:spMk id="74" creationId="{0D694554-6B6C-4F7E-AF73-1A9CB61D95FA}"/>
          </ac:spMkLst>
        </pc:spChg>
        <pc:graphicFrameChg chg="mod modGraphic">
          <ac:chgData name="Nicolás Gaspari" userId="978425e37181ab08" providerId="LiveId" clId="{501686A2-F33A-4318-AFCE-71B6A6831A1C}" dt="2022-06-06T21:56:16.648" v="1070" actId="20577"/>
          <ac:graphicFrameMkLst>
            <pc:docMk/>
            <pc:sldMk cId="68343158" sldId="642"/>
            <ac:graphicFrameMk id="2" creationId="{11F7FB60-0360-4F8C-A417-A9DAEE4D9948}"/>
          </ac:graphicFrameMkLst>
        </pc:graphicFrameChg>
        <pc:cxnChg chg="del">
          <ac:chgData name="Nicolás Gaspari" userId="978425e37181ab08" providerId="LiveId" clId="{501686A2-F33A-4318-AFCE-71B6A6831A1C}" dt="2022-06-06T21:01:04.174" v="810" actId="478"/>
          <ac:cxnSpMkLst>
            <pc:docMk/>
            <pc:sldMk cId="68343158" sldId="642"/>
            <ac:cxnSpMk id="14" creationId="{FF9B5C62-8A6D-4B5F-88C6-C483FFC02970}"/>
          </ac:cxnSpMkLst>
        </pc:cxnChg>
        <pc:cxnChg chg="del mod">
          <ac:chgData name="Nicolás Gaspari" userId="978425e37181ab08" providerId="LiveId" clId="{501686A2-F33A-4318-AFCE-71B6A6831A1C}" dt="2022-06-06T21:01:17.221" v="816" actId="478"/>
          <ac:cxnSpMkLst>
            <pc:docMk/>
            <pc:sldMk cId="68343158" sldId="642"/>
            <ac:cxnSpMk id="18" creationId="{9F335D41-0F1C-4E7D-B65C-4262E9B09FE9}"/>
          </ac:cxnSpMkLst>
        </pc:cxnChg>
        <pc:cxnChg chg="add mod">
          <ac:chgData name="Nicolás Gaspari" userId="978425e37181ab08" providerId="LiveId" clId="{501686A2-F33A-4318-AFCE-71B6A6831A1C}" dt="2022-06-06T21:01:42.604" v="855" actId="1035"/>
          <ac:cxnSpMkLst>
            <pc:docMk/>
            <pc:sldMk cId="68343158" sldId="642"/>
            <ac:cxnSpMk id="37" creationId="{BAA1E2AE-156F-2A45-40DC-CCC430303A78}"/>
          </ac:cxnSpMkLst>
        </pc:cxnChg>
        <pc:cxnChg chg="add mod">
          <ac:chgData name="Nicolás Gaspari" userId="978425e37181ab08" providerId="LiveId" clId="{501686A2-F33A-4318-AFCE-71B6A6831A1C}" dt="2022-06-06T21:01:42.604" v="855" actId="1035"/>
          <ac:cxnSpMkLst>
            <pc:docMk/>
            <pc:sldMk cId="68343158" sldId="642"/>
            <ac:cxnSpMk id="51" creationId="{396243EF-3E53-CAEE-5922-B67387D9841F}"/>
          </ac:cxnSpMkLst>
        </pc:cxnChg>
        <pc:cxnChg chg="add mod">
          <ac:chgData name="Nicolás Gaspari" userId="978425e37181ab08" providerId="LiveId" clId="{501686A2-F33A-4318-AFCE-71B6A6831A1C}" dt="2022-06-06T21:01:42.604" v="855" actId="1035"/>
          <ac:cxnSpMkLst>
            <pc:docMk/>
            <pc:sldMk cId="68343158" sldId="642"/>
            <ac:cxnSpMk id="52" creationId="{5B5930B8-B44F-B132-6B10-13EFD219C056}"/>
          </ac:cxnSpMkLst>
        </pc:cxnChg>
        <pc:cxnChg chg="add mod">
          <ac:chgData name="Nicolás Gaspari" userId="978425e37181ab08" providerId="LiveId" clId="{501686A2-F33A-4318-AFCE-71B6A6831A1C}" dt="2022-06-06T21:01:42.604" v="855" actId="1035"/>
          <ac:cxnSpMkLst>
            <pc:docMk/>
            <pc:sldMk cId="68343158" sldId="642"/>
            <ac:cxnSpMk id="53" creationId="{E9961BC0-52A6-0C45-6612-407C3EBFE650}"/>
          </ac:cxnSpMkLst>
        </pc:cxnChg>
        <pc:cxnChg chg="del">
          <ac:chgData name="Nicolás Gaspari" userId="978425e37181ab08" providerId="LiveId" clId="{501686A2-F33A-4318-AFCE-71B6A6831A1C}" dt="2022-06-06T21:01:10.360" v="814" actId="478"/>
          <ac:cxnSpMkLst>
            <pc:docMk/>
            <pc:sldMk cId="68343158" sldId="642"/>
            <ac:cxnSpMk id="75" creationId="{0267A3E8-BBD5-475A-8616-B2ABCBD3324C}"/>
          </ac:cxnSpMkLst>
        </pc:cxnChg>
        <pc:cxnChg chg="del">
          <ac:chgData name="Nicolás Gaspari" userId="978425e37181ab08" providerId="LiveId" clId="{501686A2-F33A-4318-AFCE-71B6A6831A1C}" dt="2022-06-06T21:01:14.859" v="815" actId="478"/>
          <ac:cxnSpMkLst>
            <pc:docMk/>
            <pc:sldMk cId="68343158" sldId="642"/>
            <ac:cxnSpMk id="76" creationId="{E5CEEA25-21D5-4692-A50D-0C40224AE4A8}"/>
          </ac:cxnSpMkLst>
        </pc:cxnChg>
      </pc:sldChg>
      <pc:sldChg chg="addSp delSp modSp add mod">
        <pc:chgData name="Nicolás Gaspari" userId="978425e37181ab08" providerId="LiveId" clId="{501686A2-F33A-4318-AFCE-71B6A6831A1C}" dt="2022-06-06T21:57:37.978" v="1084" actId="20577"/>
        <pc:sldMkLst>
          <pc:docMk/>
          <pc:sldMk cId="463957928" sldId="643"/>
        </pc:sldMkLst>
        <pc:spChg chg="del">
          <ac:chgData name="Nicolás Gaspari" userId="978425e37181ab08" providerId="LiveId" clId="{501686A2-F33A-4318-AFCE-71B6A6831A1C}" dt="2022-06-06T21:01:20.776" v="817" actId="478"/>
          <ac:spMkLst>
            <pc:docMk/>
            <pc:sldMk cId="463957928" sldId="643"/>
            <ac:spMk id="15" creationId="{B9B7AAD7-1397-4FE6-B979-5EE501F80DB9}"/>
          </ac:spMkLst>
        </pc:spChg>
        <pc:spChg chg="del">
          <ac:chgData name="Nicolás Gaspari" userId="978425e37181ab08" providerId="LiveId" clId="{501686A2-F33A-4318-AFCE-71B6A6831A1C}" dt="2022-06-06T20:22:57.785" v="267" actId="478"/>
          <ac:spMkLst>
            <pc:docMk/>
            <pc:sldMk cId="463957928" sldId="643"/>
            <ac:spMk id="26" creationId="{B3154E16-F396-BCC0-6BD8-ACAE3818DE8E}"/>
          </ac:spMkLst>
        </pc:spChg>
        <pc:spChg chg="del">
          <ac:chgData name="Nicolás Gaspari" userId="978425e37181ab08" providerId="LiveId" clId="{501686A2-F33A-4318-AFCE-71B6A6831A1C}" dt="2022-06-06T21:01:26.770" v="821" actId="478"/>
          <ac:spMkLst>
            <pc:docMk/>
            <pc:sldMk cId="463957928" sldId="643"/>
            <ac:spMk id="27" creationId="{A499AEB4-9BB2-4381-8A0F-9DD614EC0AB3}"/>
          </ac:spMkLst>
        </pc:spChg>
        <pc:spChg chg="del">
          <ac:chgData name="Nicolás Gaspari" userId="978425e37181ab08" providerId="LiveId" clId="{501686A2-F33A-4318-AFCE-71B6A6831A1C}" dt="2022-06-06T20:22:57.785" v="267" actId="478"/>
          <ac:spMkLst>
            <pc:docMk/>
            <pc:sldMk cId="463957928" sldId="643"/>
            <ac:spMk id="30" creationId="{73F1905F-E6BC-5D81-69E8-ADDF61A9AD6F}"/>
          </ac:spMkLst>
        </pc:spChg>
        <pc:spChg chg="add mod">
          <ac:chgData name="Nicolás Gaspari" userId="978425e37181ab08" providerId="LiveId" clId="{501686A2-F33A-4318-AFCE-71B6A6831A1C}" dt="2022-06-06T21:01:24.976" v="820" actId="1076"/>
          <ac:spMkLst>
            <pc:docMk/>
            <pc:sldMk cId="463957928" sldId="643"/>
            <ac:spMk id="32" creationId="{B2C5E80A-5AB3-20CE-3D34-312E28D40D39}"/>
          </ac:spMkLst>
        </pc:spChg>
        <pc:spChg chg="add mod">
          <ac:chgData name="Nicolás Gaspari" userId="978425e37181ab08" providerId="LiveId" clId="{501686A2-F33A-4318-AFCE-71B6A6831A1C}" dt="2022-06-06T21:01:38.357" v="835" actId="1035"/>
          <ac:spMkLst>
            <pc:docMk/>
            <pc:sldMk cId="463957928" sldId="643"/>
            <ac:spMk id="33" creationId="{9C6CB24B-0A23-8730-0696-8B4812C7435E}"/>
          </ac:spMkLst>
        </pc:spChg>
        <pc:spChg chg="del">
          <ac:chgData name="Nicolás Gaspari" userId="978425e37181ab08" providerId="LiveId" clId="{501686A2-F33A-4318-AFCE-71B6A6831A1C}" dt="2022-06-06T21:01:26.770" v="821" actId="478"/>
          <ac:spMkLst>
            <pc:docMk/>
            <pc:sldMk cId="463957928" sldId="643"/>
            <ac:spMk id="34" creationId="{6ADD36AB-3ECD-3A2E-FC72-511BB8282FA9}"/>
          </ac:spMkLst>
        </pc:spChg>
        <pc:spChg chg="add mod">
          <ac:chgData name="Nicolás Gaspari" userId="978425e37181ab08" providerId="LiveId" clId="{501686A2-F33A-4318-AFCE-71B6A6831A1C}" dt="2022-06-06T21:01:38.357" v="835" actId="1035"/>
          <ac:spMkLst>
            <pc:docMk/>
            <pc:sldMk cId="463957928" sldId="643"/>
            <ac:spMk id="39" creationId="{FF0F9976-7E4E-356C-4A5D-FC2198281D77}"/>
          </ac:spMkLst>
        </pc:spChg>
        <pc:spChg chg="add mod">
          <ac:chgData name="Nicolás Gaspari" userId="978425e37181ab08" providerId="LiveId" clId="{501686A2-F33A-4318-AFCE-71B6A6831A1C}" dt="2022-06-06T21:01:38.357" v="835" actId="1035"/>
          <ac:spMkLst>
            <pc:docMk/>
            <pc:sldMk cId="463957928" sldId="643"/>
            <ac:spMk id="42" creationId="{7397D673-FA4C-49F2-6D57-D089C57EE3D3}"/>
          </ac:spMkLst>
        </pc:spChg>
        <pc:spChg chg="add mod">
          <ac:chgData name="Nicolás Gaspari" userId="978425e37181ab08" providerId="LiveId" clId="{501686A2-F33A-4318-AFCE-71B6A6831A1C}" dt="2022-06-06T21:01:38.357" v="835" actId="1035"/>
          <ac:spMkLst>
            <pc:docMk/>
            <pc:sldMk cId="463957928" sldId="643"/>
            <ac:spMk id="43" creationId="{2CD9D169-DE4B-C4C2-B185-564BF506FBAE}"/>
          </ac:spMkLst>
        </pc:spChg>
        <pc:spChg chg="del">
          <ac:chgData name="Nicolás Gaspari" userId="978425e37181ab08" providerId="LiveId" clId="{501686A2-F33A-4318-AFCE-71B6A6831A1C}" dt="2022-06-06T21:01:20.776" v="817" actId="478"/>
          <ac:spMkLst>
            <pc:docMk/>
            <pc:sldMk cId="463957928" sldId="643"/>
            <ac:spMk id="44" creationId="{035CA37C-A3EF-4D51-B4C5-F0F7A0B55619}"/>
          </ac:spMkLst>
        </pc:spChg>
        <pc:spChg chg="del">
          <ac:chgData name="Nicolás Gaspari" userId="978425e37181ab08" providerId="LiveId" clId="{501686A2-F33A-4318-AFCE-71B6A6831A1C}" dt="2022-06-06T21:01:20.776" v="817" actId="478"/>
          <ac:spMkLst>
            <pc:docMk/>
            <pc:sldMk cId="463957928" sldId="643"/>
            <ac:spMk id="45" creationId="{2FE8B2DB-AA58-45AE-8C10-E7985E67674F}"/>
          </ac:spMkLst>
        </pc:spChg>
        <pc:spChg chg="add mod">
          <ac:chgData name="Nicolás Gaspari" userId="978425e37181ab08" providerId="LiveId" clId="{501686A2-F33A-4318-AFCE-71B6A6831A1C}" dt="2022-06-06T21:01:38.357" v="835" actId="1035"/>
          <ac:spMkLst>
            <pc:docMk/>
            <pc:sldMk cId="463957928" sldId="643"/>
            <ac:spMk id="46" creationId="{B695AD19-DB9A-B8BF-8BFC-C8AD090CF8BD}"/>
          </ac:spMkLst>
        </pc:spChg>
        <pc:spChg chg="add mod">
          <ac:chgData name="Nicolás Gaspari" userId="978425e37181ab08" providerId="LiveId" clId="{501686A2-F33A-4318-AFCE-71B6A6831A1C}" dt="2022-06-06T21:01:38.357" v="835" actId="1035"/>
          <ac:spMkLst>
            <pc:docMk/>
            <pc:sldMk cId="463957928" sldId="643"/>
            <ac:spMk id="47" creationId="{6A172854-361C-C5C9-3AF9-F57556553F6E}"/>
          </ac:spMkLst>
        </pc:spChg>
        <pc:spChg chg="add mod">
          <ac:chgData name="Nicolás Gaspari" userId="978425e37181ab08" providerId="LiveId" clId="{501686A2-F33A-4318-AFCE-71B6A6831A1C}" dt="2022-06-06T21:01:38.357" v="835" actId="1035"/>
          <ac:spMkLst>
            <pc:docMk/>
            <pc:sldMk cId="463957928" sldId="643"/>
            <ac:spMk id="48" creationId="{A821D26B-99BC-9A3C-BB62-BDD3404017DB}"/>
          </ac:spMkLst>
        </pc:spChg>
        <pc:spChg chg="add mod">
          <ac:chgData name="Nicolás Gaspari" userId="978425e37181ab08" providerId="LiveId" clId="{501686A2-F33A-4318-AFCE-71B6A6831A1C}" dt="2022-06-06T21:01:38.357" v="835" actId="1035"/>
          <ac:spMkLst>
            <pc:docMk/>
            <pc:sldMk cId="463957928" sldId="643"/>
            <ac:spMk id="49" creationId="{E553C3C4-BBC9-3461-51FD-B13038965487}"/>
          </ac:spMkLst>
        </pc:spChg>
        <pc:spChg chg="add mod">
          <ac:chgData name="Nicolás Gaspari" userId="978425e37181ab08" providerId="LiveId" clId="{501686A2-F33A-4318-AFCE-71B6A6831A1C}" dt="2022-06-06T21:00:23.348" v="788" actId="1037"/>
          <ac:spMkLst>
            <pc:docMk/>
            <pc:sldMk cId="463957928" sldId="643"/>
            <ac:spMk id="53" creationId="{FC54E072-F45E-C574-A97F-59344564C050}"/>
          </ac:spMkLst>
        </pc:spChg>
        <pc:spChg chg="del">
          <ac:chgData name="Nicolás Gaspari" userId="978425e37181ab08" providerId="LiveId" clId="{501686A2-F33A-4318-AFCE-71B6A6831A1C}" dt="2022-06-06T21:01:20.776" v="817" actId="478"/>
          <ac:spMkLst>
            <pc:docMk/>
            <pc:sldMk cId="463957928" sldId="643"/>
            <ac:spMk id="65" creationId="{DE1E3E0C-104C-4DB5-8C64-B3A50E837E33}"/>
          </ac:spMkLst>
        </pc:spChg>
        <pc:spChg chg="del">
          <ac:chgData name="Nicolás Gaspari" userId="978425e37181ab08" providerId="LiveId" clId="{501686A2-F33A-4318-AFCE-71B6A6831A1C}" dt="2022-06-06T21:01:20.776" v="817" actId="478"/>
          <ac:spMkLst>
            <pc:docMk/>
            <pc:sldMk cId="463957928" sldId="643"/>
            <ac:spMk id="71" creationId="{ABB25C55-7E39-4614-9319-B34693BE9B6F}"/>
          </ac:spMkLst>
        </pc:spChg>
        <pc:spChg chg="del">
          <ac:chgData name="Nicolás Gaspari" userId="978425e37181ab08" providerId="LiveId" clId="{501686A2-F33A-4318-AFCE-71B6A6831A1C}" dt="2022-06-06T21:01:20.776" v="817" actId="478"/>
          <ac:spMkLst>
            <pc:docMk/>
            <pc:sldMk cId="463957928" sldId="643"/>
            <ac:spMk id="72" creationId="{252383F0-4506-4167-9F97-E64F9E183ED8}"/>
          </ac:spMkLst>
        </pc:spChg>
        <pc:spChg chg="del">
          <ac:chgData name="Nicolás Gaspari" userId="978425e37181ab08" providerId="LiveId" clId="{501686A2-F33A-4318-AFCE-71B6A6831A1C}" dt="2022-06-06T21:01:20.776" v="817" actId="478"/>
          <ac:spMkLst>
            <pc:docMk/>
            <pc:sldMk cId="463957928" sldId="643"/>
            <ac:spMk id="73" creationId="{F8A6DB91-4E49-47CA-BF25-1E9E09A1B4AF}"/>
          </ac:spMkLst>
        </pc:spChg>
        <pc:spChg chg="del">
          <ac:chgData name="Nicolás Gaspari" userId="978425e37181ab08" providerId="LiveId" clId="{501686A2-F33A-4318-AFCE-71B6A6831A1C}" dt="2022-06-06T21:01:20.776" v="817" actId="478"/>
          <ac:spMkLst>
            <pc:docMk/>
            <pc:sldMk cId="463957928" sldId="643"/>
            <ac:spMk id="74" creationId="{0D694554-6B6C-4F7E-AF73-1A9CB61D95FA}"/>
          </ac:spMkLst>
        </pc:spChg>
        <pc:graphicFrameChg chg="mod modGraphic">
          <ac:chgData name="Nicolás Gaspari" userId="978425e37181ab08" providerId="LiveId" clId="{501686A2-F33A-4318-AFCE-71B6A6831A1C}" dt="2022-06-06T21:57:37.978" v="1084" actId="20577"/>
          <ac:graphicFrameMkLst>
            <pc:docMk/>
            <pc:sldMk cId="463957928" sldId="643"/>
            <ac:graphicFrameMk id="2" creationId="{11F7FB60-0360-4F8C-A417-A9DAEE4D9948}"/>
          </ac:graphicFrameMkLst>
        </pc:graphicFrameChg>
        <pc:cxnChg chg="del">
          <ac:chgData name="Nicolás Gaspari" userId="978425e37181ab08" providerId="LiveId" clId="{501686A2-F33A-4318-AFCE-71B6A6831A1C}" dt="2022-06-06T21:01:20.776" v="817" actId="478"/>
          <ac:cxnSpMkLst>
            <pc:docMk/>
            <pc:sldMk cId="463957928" sldId="643"/>
            <ac:cxnSpMk id="14" creationId="{FF9B5C62-8A6D-4B5F-88C6-C483FFC02970}"/>
          </ac:cxnSpMkLst>
        </pc:cxnChg>
        <pc:cxnChg chg="del">
          <ac:chgData name="Nicolás Gaspari" userId="978425e37181ab08" providerId="LiveId" clId="{501686A2-F33A-4318-AFCE-71B6A6831A1C}" dt="2022-06-06T21:01:30.075" v="822" actId="478"/>
          <ac:cxnSpMkLst>
            <pc:docMk/>
            <pc:sldMk cId="463957928" sldId="643"/>
            <ac:cxnSpMk id="18" creationId="{9F335D41-0F1C-4E7D-B65C-4262E9B09FE9}"/>
          </ac:cxnSpMkLst>
        </pc:cxnChg>
        <pc:cxnChg chg="add mod">
          <ac:chgData name="Nicolás Gaspari" userId="978425e37181ab08" providerId="LiveId" clId="{501686A2-F33A-4318-AFCE-71B6A6831A1C}" dt="2022-06-06T21:01:38.357" v="835" actId="1035"/>
          <ac:cxnSpMkLst>
            <pc:docMk/>
            <pc:sldMk cId="463957928" sldId="643"/>
            <ac:cxnSpMk id="40" creationId="{9C158809-EC36-3846-6292-481646D51DF0}"/>
          </ac:cxnSpMkLst>
        </pc:cxnChg>
        <pc:cxnChg chg="add mod">
          <ac:chgData name="Nicolás Gaspari" userId="978425e37181ab08" providerId="LiveId" clId="{501686A2-F33A-4318-AFCE-71B6A6831A1C}" dt="2022-06-06T21:01:38.357" v="835" actId="1035"/>
          <ac:cxnSpMkLst>
            <pc:docMk/>
            <pc:sldMk cId="463957928" sldId="643"/>
            <ac:cxnSpMk id="50" creationId="{8D79E231-0A81-6EAB-D4C0-95C5DBB1CD8A}"/>
          </ac:cxnSpMkLst>
        </pc:cxnChg>
        <pc:cxnChg chg="add mod">
          <ac:chgData name="Nicolás Gaspari" userId="978425e37181ab08" providerId="LiveId" clId="{501686A2-F33A-4318-AFCE-71B6A6831A1C}" dt="2022-06-06T21:01:38.357" v="835" actId="1035"/>
          <ac:cxnSpMkLst>
            <pc:docMk/>
            <pc:sldMk cId="463957928" sldId="643"/>
            <ac:cxnSpMk id="51" creationId="{B1A9C70F-7797-0D42-223A-BC8382627CBA}"/>
          </ac:cxnSpMkLst>
        </pc:cxnChg>
        <pc:cxnChg chg="add mod">
          <ac:chgData name="Nicolás Gaspari" userId="978425e37181ab08" providerId="LiveId" clId="{501686A2-F33A-4318-AFCE-71B6A6831A1C}" dt="2022-06-06T21:01:38.357" v="835" actId="1035"/>
          <ac:cxnSpMkLst>
            <pc:docMk/>
            <pc:sldMk cId="463957928" sldId="643"/>
            <ac:cxnSpMk id="52" creationId="{B689BB51-F883-C817-E61E-664953B01384}"/>
          </ac:cxnSpMkLst>
        </pc:cxnChg>
        <pc:cxnChg chg="del">
          <ac:chgData name="Nicolás Gaspari" userId="978425e37181ab08" providerId="LiveId" clId="{501686A2-F33A-4318-AFCE-71B6A6831A1C}" dt="2022-06-06T21:01:23.206" v="818" actId="478"/>
          <ac:cxnSpMkLst>
            <pc:docMk/>
            <pc:sldMk cId="463957928" sldId="643"/>
            <ac:cxnSpMk id="75" creationId="{0267A3E8-BBD5-475A-8616-B2ABCBD3324C}"/>
          </ac:cxnSpMkLst>
        </pc:cxnChg>
        <pc:cxnChg chg="del">
          <ac:chgData name="Nicolás Gaspari" userId="978425e37181ab08" providerId="LiveId" clId="{501686A2-F33A-4318-AFCE-71B6A6831A1C}" dt="2022-06-06T21:01:35.359" v="823" actId="478"/>
          <ac:cxnSpMkLst>
            <pc:docMk/>
            <pc:sldMk cId="463957928" sldId="643"/>
            <ac:cxnSpMk id="76" creationId="{E5CEEA25-21D5-4692-A50D-0C40224AE4A8}"/>
          </ac:cxnSpMkLst>
        </pc:cxnChg>
      </pc:sldChg>
      <pc:sldChg chg="modSp add del mod setBg">
        <pc:chgData name="Nicolás Gaspari" userId="978425e37181ab08" providerId="LiveId" clId="{501686A2-F33A-4318-AFCE-71B6A6831A1C}" dt="2022-06-06T22:17:08.302" v="1497"/>
        <pc:sldMkLst>
          <pc:docMk/>
          <pc:sldMk cId="3835572077" sldId="644"/>
        </pc:sldMkLst>
        <pc:graphicFrameChg chg="mod modGraphic">
          <ac:chgData name="Nicolás Gaspari" userId="978425e37181ab08" providerId="LiveId" clId="{501686A2-F33A-4318-AFCE-71B6A6831A1C}" dt="2022-06-06T22:17:08.302" v="1497"/>
          <ac:graphicFrameMkLst>
            <pc:docMk/>
            <pc:sldMk cId="3835572077" sldId="644"/>
            <ac:graphicFrameMk id="22" creationId="{F305A0B6-BB3C-B944-AA6F-738D996CBD28}"/>
          </ac:graphicFrameMkLst>
        </pc:graphicFrameChg>
      </pc:sldChg>
      <pc:sldChg chg="modSp add del mod setBg">
        <pc:chgData name="Nicolás Gaspari" userId="978425e37181ab08" providerId="LiveId" clId="{501686A2-F33A-4318-AFCE-71B6A6831A1C}" dt="2022-06-06T22:05:44.898" v="1131" actId="20577"/>
        <pc:sldMkLst>
          <pc:docMk/>
          <pc:sldMk cId="3187401835" sldId="645"/>
        </pc:sldMkLst>
        <pc:spChg chg="mod">
          <ac:chgData name="Nicolás Gaspari" userId="978425e37181ab08" providerId="LiveId" clId="{501686A2-F33A-4318-AFCE-71B6A6831A1C}" dt="2022-06-06T22:05:44.898" v="1131" actId="20577"/>
          <ac:spMkLst>
            <pc:docMk/>
            <pc:sldMk cId="3187401835" sldId="645"/>
            <ac:spMk id="23" creationId="{E891420F-7B78-D9B6-B7AD-27E60D078F29}"/>
          </ac:spMkLst>
        </pc:spChg>
        <pc:graphicFrameChg chg="mod modGraphic">
          <ac:chgData name="Nicolás Gaspari" userId="978425e37181ab08" providerId="LiveId" clId="{501686A2-F33A-4318-AFCE-71B6A6831A1C}" dt="2022-06-06T22:05:20.051" v="1096" actId="20577"/>
          <ac:graphicFrameMkLst>
            <pc:docMk/>
            <pc:sldMk cId="3187401835" sldId="645"/>
            <ac:graphicFrameMk id="22" creationId="{F305A0B6-BB3C-B944-AA6F-738D996CBD28}"/>
          </ac:graphicFrameMkLst>
        </pc:graphicFrameChg>
      </pc:sldChg>
      <pc:sldChg chg="add del">
        <pc:chgData name="Nicolás Gaspari" userId="978425e37181ab08" providerId="LiveId" clId="{501686A2-F33A-4318-AFCE-71B6A6831A1C}" dt="2022-06-06T19:34:23.585" v="8" actId="47"/>
        <pc:sldMkLst>
          <pc:docMk/>
          <pc:sldMk cId="1454938647" sldId="646"/>
        </pc:sldMkLst>
      </pc:sldChg>
      <pc:sldChg chg="addSp delSp modSp add">
        <pc:chgData name="Nicolás Gaspari" userId="978425e37181ab08" providerId="LiveId" clId="{501686A2-F33A-4318-AFCE-71B6A6831A1C}" dt="2022-06-06T20:22:33.110" v="259"/>
        <pc:sldMkLst>
          <pc:docMk/>
          <pc:sldMk cId="2141540191" sldId="647"/>
        </pc:sldMkLst>
        <pc:picChg chg="add mod">
          <ac:chgData name="Nicolás Gaspari" userId="978425e37181ab08" providerId="LiveId" clId="{501686A2-F33A-4318-AFCE-71B6A6831A1C}" dt="2022-06-06T20:22:33.110" v="259"/>
          <ac:picMkLst>
            <pc:docMk/>
            <pc:sldMk cId="2141540191" sldId="647"/>
            <ac:picMk id="10" creationId="{A7E0B85B-628C-1CF1-98BA-1B9CAF0F0E57}"/>
          </ac:picMkLst>
        </pc:picChg>
        <pc:picChg chg="del">
          <ac:chgData name="Nicolás Gaspari" userId="978425e37181ab08" providerId="LiveId" clId="{501686A2-F33A-4318-AFCE-71B6A6831A1C}" dt="2022-06-06T20:22:32.217" v="258" actId="478"/>
          <ac:picMkLst>
            <pc:docMk/>
            <pc:sldMk cId="2141540191" sldId="647"/>
            <ac:picMk id="19" creationId="{DCD9AF5B-3297-BAB1-6F9F-A9182E5B2B66}"/>
          </ac:picMkLst>
        </pc:picChg>
      </pc:sldChg>
      <pc:sldChg chg="delSp add mod">
        <pc:chgData name="Nicolás Gaspari" userId="978425e37181ab08" providerId="LiveId" clId="{501686A2-F33A-4318-AFCE-71B6A6831A1C}" dt="2022-06-06T20:24:46.859" v="314" actId="478"/>
        <pc:sldMkLst>
          <pc:docMk/>
          <pc:sldMk cId="1700993672" sldId="648"/>
        </pc:sldMkLst>
        <pc:spChg chg="del">
          <ac:chgData name="Nicolás Gaspari" userId="978425e37181ab08" providerId="LiveId" clId="{501686A2-F33A-4318-AFCE-71B6A6831A1C}" dt="2022-06-06T20:24:46.859" v="314" actId="478"/>
          <ac:spMkLst>
            <pc:docMk/>
            <pc:sldMk cId="1700993672" sldId="648"/>
            <ac:spMk id="10" creationId="{B3670B17-77D9-6CA2-187A-DD4B1242B084}"/>
          </ac:spMkLst>
        </pc:spChg>
        <pc:spChg chg="del">
          <ac:chgData name="Nicolás Gaspari" userId="978425e37181ab08" providerId="LiveId" clId="{501686A2-F33A-4318-AFCE-71B6A6831A1C}" dt="2022-06-06T20:24:46.859" v="314" actId="478"/>
          <ac:spMkLst>
            <pc:docMk/>
            <pc:sldMk cId="1700993672" sldId="648"/>
            <ac:spMk id="14" creationId="{315E3536-530E-B0D2-18E6-29E013C91CCA}"/>
          </ac:spMkLst>
        </pc:spChg>
      </pc:sldChg>
      <pc:sldChg chg="add del">
        <pc:chgData name="Nicolás Gaspari" userId="978425e37181ab08" providerId="LiveId" clId="{501686A2-F33A-4318-AFCE-71B6A6831A1C}" dt="2022-06-06T19:35:00.275" v="12"/>
        <pc:sldMkLst>
          <pc:docMk/>
          <pc:sldMk cId="3474552627" sldId="648"/>
        </pc:sldMkLst>
      </pc:sldChg>
      <pc:sldChg chg="add del">
        <pc:chgData name="Nicolás Gaspari" userId="978425e37181ab08" providerId="LiveId" clId="{501686A2-F33A-4318-AFCE-71B6A6831A1C}" dt="2022-06-06T19:35:00.275" v="12"/>
        <pc:sldMkLst>
          <pc:docMk/>
          <pc:sldMk cId="846666671" sldId="649"/>
        </pc:sldMkLst>
      </pc:sldChg>
      <pc:sldChg chg="delSp modSp add mod">
        <pc:chgData name="Nicolás Gaspari" userId="978425e37181ab08" providerId="LiveId" clId="{501686A2-F33A-4318-AFCE-71B6A6831A1C}" dt="2022-06-06T22:16:23.556" v="1477"/>
        <pc:sldMkLst>
          <pc:docMk/>
          <pc:sldMk cId="3751367235" sldId="649"/>
        </pc:sldMkLst>
        <pc:spChg chg="del">
          <ac:chgData name="Nicolás Gaspari" userId="978425e37181ab08" providerId="LiveId" clId="{501686A2-F33A-4318-AFCE-71B6A6831A1C}" dt="2022-06-06T22:07:45.043" v="1146" actId="478"/>
          <ac:spMkLst>
            <pc:docMk/>
            <pc:sldMk cId="3751367235" sldId="649"/>
            <ac:spMk id="8" creationId="{00000000-0000-0000-0000-000000000000}"/>
          </ac:spMkLst>
        </pc:spChg>
        <pc:spChg chg="del">
          <ac:chgData name="Nicolás Gaspari" userId="978425e37181ab08" providerId="LiveId" clId="{501686A2-F33A-4318-AFCE-71B6A6831A1C}" dt="2022-06-06T22:07:45.043" v="1146" actId="478"/>
          <ac:spMkLst>
            <pc:docMk/>
            <pc:sldMk cId="3751367235" sldId="649"/>
            <ac:spMk id="13" creationId="{00000000-0000-0000-0000-000000000000}"/>
          </ac:spMkLst>
        </pc:spChg>
        <pc:spChg chg="del">
          <ac:chgData name="Nicolás Gaspari" userId="978425e37181ab08" providerId="LiveId" clId="{501686A2-F33A-4318-AFCE-71B6A6831A1C}" dt="2022-06-06T22:07:45.043" v="1146" actId="478"/>
          <ac:spMkLst>
            <pc:docMk/>
            <pc:sldMk cId="3751367235" sldId="649"/>
            <ac:spMk id="15" creationId="{00000000-0000-0000-0000-000000000000}"/>
          </ac:spMkLst>
        </pc:spChg>
        <pc:spChg chg="del">
          <ac:chgData name="Nicolás Gaspari" userId="978425e37181ab08" providerId="LiveId" clId="{501686A2-F33A-4318-AFCE-71B6A6831A1C}" dt="2022-06-06T22:07:45.043" v="1146" actId="478"/>
          <ac:spMkLst>
            <pc:docMk/>
            <pc:sldMk cId="3751367235" sldId="649"/>
            <ac:spMk id="16" creationId="{00000000-0000-0000-0000-000000000000}"/>
          </ac:spMkLst>
        </pc:spChg>
        <pc:spChg chg="del">
          <ac:chgData name="Nicolás Gaspari" userId="978425e37181ab08" providerId="LiveId" clId="{501686A2-F33A-4318-AFCE-71B6A6831A1C}" dt="2022-06-06T22:07:45.043" v="1146" actId="478"/>
          <ac:spMkLst>
            <pc:docMk/>
            <pc:sldMk cId="3751367235" sldId="649"/>
            <ac:spMk id="18" creationId="{00000000-0000-0000-0000-000000000000}"/>
          </ac:spMkLst>
        </pc:spChg>
        <pc:spChg chg="mod">
          <ac:chgData name="Nicolás Gaspari" userId="978425e37181ab08" providerId="LiveId" clId="{501686A2-F33A-4318-AFCE-71B6A6831A1C}" dt="2022-06-06T22:08:17.388" v="1284" actId="1035"/>
          <ac:spMkLst>
            <pc:docMk/>
            <pc:sldMk cId="3751367235" sldId="649"/>
            <ac:spMk id="21" creationId="{ED443D79-4052-6C46-8252-2F1784B418A6}"/>
          </ac:spMkLst>
        </pc:spChg>
        <pc:spChg chg="del">
          <ac:chgData name="Nicolás Gaspari" userId="978425e37181ab08" providerId="LiveId" clId="{501686A2-F33A-4318-AFCE-71B6A6831A1C}" dt="2022-06-06T22:07:48.455" v="1147" actId="478"/>
          <ac:spMkLst>
            <pc:docMk/>
            <pc:sldMk cId="3751367235" sldId="649"/>
            <ac:spMk id="24" creationId="{D362D528-252A-14C7-831D-C55136A9ACEE}"/>
          </ac:spMkLst>
        </pc:spChg>
        <pc:graphicFrameChg chg="del">
          <ac:chgData name="Nicolás Gaspari" userId="978425e37181ab08" providerId="LiveId" clId="{501686A2-F33A-4318-AFCE-71B6A6831A1C}" dt="2022-06-06T22:07:45.043" v="1146" actId="478"/>
          <ac:graphicFrameMkLst>
            <pc:docMk/>
            <pc:sldMk cId="3751367235" sldId="649"/>
            <ac:graphicFrameMk id="14" creationId="{CC1982F6-0717-4136-ADC4-5F8B40EAAE20}"/>
          </ac:graphicFrameMkLst>
        </pc:graphicFrameChg>
        <pc:graphicFrameChg chg="del">
          <ac:chgData name="Nicolás Gaspari" userId="978425e37181ab08" providerId="LiveId" clId="{501686A2-F33A-4318-AFCE-71B6A6831A1C}" dt="2022-06-06T22:07:45.043" v="1146" actId="478"/>
          <ac:graphicFrameMkLst>
            <pc:docMk/>
            <pc:sldMk cId="3751367235" sldId="649"/>
            <ac:graphicFrameMk id="19" creationId="{84D651CB-8B91-4C23-B653-4B883D78E151}"/>
          </ac:graphicFrameMkLst>
        </pc:graphicFrameChg>
        <pc:graphicFrameChg chg="del">
          <ac:chgData name="Nicolás Gaspari" userId="978425e37181ab08" providerId="LiveId" clId="{501686A2-F33A-4318-AFCE-71B6A6831A1C}" dt="2022-06-06T22:07:45.043" v="1146" actId="478"/>
          <ac:graphicFrameMkLst>
            <pc:docMk/>
            <pc:sldMk cId="3751367235" sldId="649"/>
            <ac:graphicFrameMk id="20" creationId="{133036B1-E79E-C940-BC9D-3ECE7E577B7F}"/>
          </ac:graphicFrameMkLst>
        </pc:graphicFrameChg>
        <pc:graphicFrameChg chg="mod modGraphic">
          <ac:chgData name="Nicolás Gaspari" userId="978425e37181ab08" providerId="LiveId" clId="{501686A2-F33A-4318-AFCE-71B6A6831A1C}" dt="2022-06-06T22:16:23.556" v="1477"/>
          <ac:graphicFrameMkLst>
            <pc:docMk/>
            <pc:sldMk cId="3751367235" sldId="649"/>
            <ac:graphicFrameMk id="22" creationId="{F305A0B6-BB3C-B944-AA6F-738D996CBD28}"/>
          </ac:graphicFrameMkLst>
        </pc:graphicFrameChg>
      </pc:sldChg>
      <pc:sldChg chg="delSp modSp add mod">
        <pc:chgData name="Nicolás Gaspari" userId="978425e37181ab08" providerId="LiveId" clId="{501686A2-F33A-4318-AFCE-71B6A6831A1C}" dt="2022-06-06T22:20:38.737" v="1670" actId="20577"/>
        <pc:sldMkLst>
          <pc:docMk/>
          <pc:sldMk cId="567840065" sldId="650"/>
        </pc:sldMkLst>
        <pc:spChg chg="del">
          <ac:chgData name="Nicolás Gaspari" userId="978425e37181ab08" providerId="LiveId" clId="{501686A2-F33A-4318-AFCE-71B6A6831A1C}" dt="2022-06-06T22:17:22.232" v="1499" actId="478"/>
          <ac:spMkLst>
            <pc:docMk/>
            <pc:sldMk cId="567840065" sldId="650"/>
            <ac:spMk id="8" creationId="{00000000-0000-0000-0000-000000000000}"/>
          </ac:spMkLst>
        </pc:spChg>
        <pc:spChg chg="del">
          <ac:chgData name="Nicolás Gaspari" userId="978425e37181ab08" providerId="LiveId" clId="{501686A2-F33A-4318-AFCE-71B6A6831A1C}" dt="2022-06-06T22:17:22.232" v="1499" actId="478"/>
          <ac:spMkLst>
            <pc:docMk/>
            <pc:sldMk cId="567840065" sldId="650"/>
            <ac:spMk id="13" creationId="{00000000-0000-0000-0000-000000000000}"/>
          </ac:spMkLst>
        </pc:spChg>
        <pc:spChg chg="del">
          <ac:chgData name="Nicolás Gaspari" userId="978425e37181ab08" providerId="LiveId" clId="{501686A2-F33A-4318-AFCE-71B6A6831A1C}" dt="2022-06-06T22:17:22.232" v="1499" actId="478"/>
          <ac:spMkLst>
            <pc:docMk/>
            <pc:sldMk cId="567840065" sldId="650"/>
            <ac:spMk id="15" creationId="{00000000-0000-0000-0000-000000000000}"/>
          </ac:spMkLst>
        </pc:spChg>
        <pc:spChg chg="del">
          <ac:chgData name="Nicolás Gaspari" userId="978425e37181ab08" providerId="LiveId" clId="{501686A2-F33A-4318-AFCE-71B6A6831A1C}" dt="2022-06-06T22:17:22.232" v="1499" actId="478"/>
          <ac:spMkLst>
            <pc:docMk/>
            <pc:sldMk cId="567840065" sldId="650"/>
            <ac:spMk id="16" creationId="{00000000-0000-0000-0000-000000000000}"/>
          </ac:spMkLst>
        </pc:spChg>
        <pc:spChg chg="del">
          <ac:chgData name="Nicolás Gaspari" userId="978425e37181ab08" providerId="LiveId" clId="{501686A2-F33A-4318-AFCE-71B6A6831A1C}" dt="2022-06-06T22:17:22.232" v="1499" actId="478"/>
          <ac:spMkLst>
            <pc:docMk/>
            <pc:sldMk cId="567840065" sldId="650"/>
            <ac:spMk id="18" creationId="{00000000-0000-0000-0000-000000000000}"/>
          </ac:spMkLst>
        </pc:spChg>
        <pc:spChg chg="mod">
          <ac:chgData name="Nicolás Gaspari" userId="978425e37181ab08" providerId="LiveId" clId="{501686A2-F33A-4318-AFCE-71B6A6831A1C}" dt="2022-06-06T22:17:37.140" v="1573" actId="1035"/>
          <ac:spMkLst>
            <pc:docMk/>
            <pc:sldMk cId="567840065" sldId="650"/>
            <ac:spMk id="21" creationId="{ED443D79-4052-6C46-8252-2F1784B418A6}"/>
          </ac:spMkLst>
        </pc:spChg>
        <pc:spChg chg="del">
          <ac:chgData name="Nicolás Gaspari" userId="978425e37181ab08" providerId="LiveId" clId="{501686A2-F33A-4318-AFCE-71B6A6831A1C}" dt="2022-06-06T22:17:57.402" v="1582" actId="478"/>
          <ac:spMkLst>
            <pc:docMk/>
            <pc:sldMk cId="567840065" sldId="650"/>
            <ac:spMk id="24" creationId="{D362D528-252A-14C7-831D-C55136A9ACEE}"/>
          </ac:spMkLst>
        </pc:spChg>
        <pc:graphicFrameChg chg="del">
          <ac:chgData name="Nicolás Gaspari" userId="978425e37181ab08" providerId="LiveId" clId="{501686A2-F33A-4318-AFCE-71B6A6831A1C}" dt="2022-06-06T22:17:22.232" v="1499" actId="478"/>
          <ac:graphicFrameMkLst>
            <pc:docMk/>
            <pc:sldMk cId="567840065" sldId="650"/>
            <ac:graphicFrameMk id="14" creationId="{CC1982F6-0717-4136-ADC4-5F8B40EAAE20}"/>
          </ac:graphicFrameMkLst>
        </pc:graphicFrameChg>
        <pc:graphicFrameChg chg="del">
          <ac:chgData name="Nicolás Gaspari" userId="978425e37181ab08" providerId="LiveId" clId="{501686A2-F33A-4318-AFCE-71B6A6831A1C}" dt="2022-06-06T22:17:22.232" v="1499" actId="478"/>
          <ac:graphicFrameMkLst>
            <pc:docMk/>
            <pc:sldMk cId="567840065" sldId="650"/>
            <ac:graphicFrameMk id="19" creationId="{84D651CB-8B91-4C23-B653-4B883D78E151}"/>
          </ac:graphicFrameMkLst>
        </pc:graphicFrameChg>
        <pc:graphicFrameChg chg="del">
          <ac:chgData name="Nicolás Gaspari" userId="978425e37181ab08" providerId="LiveId" clId="{501686A2-F33A-4318-AFCE-71B6A6831A1C}" dt="2022-06-06T22:17:22.232" v="1499" actId="478"/>
          <ac:graphicFrameMkLst>
            <pc:docMk/>
            <pc:sldMk cId="567840065" sldId="650"/>
            <ac:graphicFrameMk id="20" creationId="{133036B1-E79E-C940-BC9D-3ECE7E577B7F}"/>
          </ac:graphicFrameMkLst>
        </pc:graphicFrameChg>
        <pc:graphicFrameChg chg="mod modGraphic">
          <ac:chgData name="Nicolás Gaspari" userId="978425e37181ab08" providerId="LiveId" clId="{501686A2-F33A-4318-AFCE-71B6A6831A1C}" dt="2022-06-06T22:20:38.737" v="1670" actId="20577"/>
          <ac:graphicFrameMkLst>
            <pc:docMk/>
            <pc:sldMk cId="567840065" sldId="650"/>
            <ac:graphicFrameMk id="22" creationId="{F305A0B6-BB3C-B944-AA6F-738D996CBD28}"/>
          </ac:graphicFrameMkLst>
        </pc:graphicFrameChg>
      </pc:sldChg>
      <pc:sldChg chg="add del">
        <pc:chgData name="Nicolás Gaspari" userId="978425e37181ab08" providerId="LiveId" clId="{501686A2-F33A-4318-AFCE-71B6A6831A1C}" dt="2022-06-06T19:35:00.275" v="12"/>
        <pc:sldMkLst>
          <pc:docMk/>
          <pc:sldMk cId="4076646558" sldId="650"/>
        </pc:sldMkLst>
      </pc:sldChg>
      <pc:sldChg chg="add del">
        <pc:chgData name="Nicolás Gaspari" userId="978425e37181ab08" providerId="LiveId" clId="{501686A2-F33A-4318-AFCE-71B6A6831A1C}" dt="2022-06-06T19:35:00.275" v="12"/>
        <pc:sldMkLst>
          <pc:docMk/>
          <pc:sldMk cId="741027968" sldId="651"/>
        </pc:sldMkLst>
      </pc:sldChg>
      <pc:sldChg chg="add del">
        <pc:chgData name="Nicolás Gaspari" userId="978425e37181ab08" providerId="LiveId" clId="{501686A2-F33A-4318-AFCE-71B6A6831A1C}" dt="2022-06-06T19:35:00.275" v="12"/>
        <pc:sldMkLst>
          <pc:docMk/>
          <pc:sldMk cId="238305141" sldId="652"/>
        </pc:sldMkLst>
      </pc:sldChg>
      <pc:sldChg chg="add del">
        <pc:chgData name="Nicolás Gaspari" userId="978425e37181ab08" providerId="LiveId" clId="{501686A2-F33A-4318-AFCE-71B6A6831A1C}" dt="2022-06-06T19:35:00.275" v="12"/>
        <pc:sldMkLst>
          <pc:docMk/>
          <pc:sldMk cId="1357698405" sldId="653"/>
        </pc:sldMkLst>
      </pc:sldChg>
      <pc:sldMasterChg chg="setBg modSldLayout">
        <pc:chgData name="Nicolás Gaspari" userId="978425e37181ab08" providerId="LiveId" clId="{501686A2-F33A-4318-AFCE-71B6A6831A1C}" dt="2022-06-06T20:00:32.707" v="123"/>
        <pc:sldMasterMkLst>
          <pc:docMk/>
          <pc:sldMasterMk cId="3263712528" sldId="2147483729"/>
        </pc:sldMasterMkLst>
        <pc:sldLayoutChg chg="setBg">
          <pc:chgData name="Nicolás Gaspari" userId="978425e37181ab08" providerId="LiveId" clId="{501686A2-F33A-4318-AFCE-71B6A6831A1C}" dt="2022-06-06T20:00:32.707" v="123"/>
          <pc:sldLayoutMkLst>
            <pc:docMk/>
            <pc:sldMasterMk cId="3263712528" sldId="2147483729"/>
            <pc:sldLayoutMk cId="3365826711" sldId="2147483678"/>
          </pc:sldLayoutMkLst>
        </pc:sldLayoutChg>
        <pc:sldLayoutChg chg="setBg">
          <pc:chgData name="Nicolás Gaspari" userId="978425e37181ab08" providerId="LiveId" clId="{501686A2-F33A-4318-AFCE-71B6A6831A1C}" dt="2022-06-06T20:00:32.707" v="123"/>
          <pc:sldLayoutMkLst>
            <pc:docMk/>
            <pc:sldMasterMk cId="3263712528" sldId="2147483729"/>
            <pc:sldLayoutMk cId="563163644" sldId="2147483682"/>
          </pc:sldLayoutMkLst>
        </pc:sldLayoutChg>
        <pc:sldLayoutChg chg="setBg">
          <pc:chgData name="Nicolás Gaspari" userId="978425e37181ab08" providerId="LiveId" clId="{501686A2-F33A-4318-AFCE-71B6A6831A1C}" dt="2022-06-06T20:00:32.707" v="123"/>
          <pc:sldLayoutMkLst>
            <pc:docMk/>
            <pc:sldMasterMk cId="3263712528" sldId="2147483729"/>
            <pc:sldLayoutMk cId="692875162" sldId="2147483684"/>
          </pc:sldLayoutMkLst>
        </pc:sldLayoutChg>
        <pc:sldLayoutChg chg="setBg">
          <pc:chgData name="Nicolás Gaspari" userId="978425e37181ab08" providerId="LiveId" clId="{501686A2-F33A-4318-AFCE-71B6A6831A1C}" dt="2022-06-06T20:00:32.707" v="123"/>
          <pc:sldLayoutMkLst>
            <pc:docMk/>
            <pc:sldMasterMk cId="3263712528" sldId="2147483729"/>
            <pc:sldLayoutMk cId="2849600366" sldId="2147483686"/>
          </pc:sldLayoutMkLst>
        </pc:sldLayoutChg>
        <pc:sldLayoutChg chg="addSp modSp setBg">
          <pc:chgData name="Nicolás Gaspari" userId="978425e37181ab08" providerId="LiveId" clId="{501686A2-F33A-4318-AFCE-71B6A6831A1C}" dt="2022-06-06T20:00:32.707" v="123"/>
          <pc:sldLayoutMkLst>
            <pc:docMk/>
            <pc:sldMasterMk cId="3263712528" sldId="2147483729"/>
            <pc:sldLayoutMk cId="2367932568" sldId="2147483689"/>
          </pc:sldLayoutMkLst>
          <pc:spChg chg="add mod">
            <ac:chgData name="Nicolás Gaspari" userId="978425e37181ab08" providerId="LiveId" clId="{501686A2-F33A-4318-AFCE-71B6A6831A1C}" dt="2022-06-06T19:57:11.138" v="87"/>
            <ac:spMkLst>
              <pc:docMk/>
              <pc:sldMasterMk cId="3263712528" sldId="2147483729"/>
              <pc:sldLayoutMk cId="2367932568" sldId="2147483689"/>
              <ac:spMk id="2" creationId="{A7CB09B1-1DD2-D402-3E55-27A0F22E4662}"/>
            </ac:spMkLst>
          </pc:spChg>
          <pc:spChg chg="add mod">
            <ac:chgData name="Nicolás Gaspari" userId="978425e37181ab08" providerId="LiveId" clId="{501686A2-F33A-4318-AFCE-71B6A6831A1C}" dt="2022-06-06T19:57:11.138" v="87"/>
            <ac:spMkLst>
              <pc:docMk/>
              <pc:sldMasterMk cId="3263712528" sldId="2147483729"/>
              <pc:sldLayoutMk cId="2367932568" sldId="2147483689"/>
              <ac:spMk id="3" creationId="{1D14320B-67F9-E3CB-0E10-6246AABE9B47}"/>
            </ac:spMkLst>
          </pc:spChg>
        </pc:sldLayoutChg>
        <pc:sldLayoutChg chg="setBg">
          <pc:chgData name="Nicolás Gaspari" userId="978425e37181ab08" providerId="LiveId" clId="{501686A2-F33A-4318-AFCE-71B6A6831A1C}" dt="2022-06-06T20:00:32.707" v="123"/>
          <pc:sldLayoutMkLst>
            <pc:docMk/>
            <pc:sldMasterMk cId="3263712528" sldId="2147483729"/>
            <pc:sldLayoutMk cId="4043682030" sldId="2147483704"/>
          </pc:sldLayoutMkLst>
        </pc:sldLayoutChg>
        <pc:sldLayoutChg chg="setBg">
          <pc:chgData name="Nicolás Gaspari" userId="978425e37181ab08" providerId="LiveId" clId="{501686A2-F33A-4318-AFCE-71B6A6831A1C}" dt="2022-06-06T20:00:32.707" v="123"/>
          <pc:sldLayoutMkLst>
            <pc:docMk/>
            <pc:sldMasterMk cId="3263712528" sldId="2147483729"/>
            <pc:sldLayoutMk cId="2018185989" sldId="2147483730"/>
          </pc:sldLayoutMkLst>
        </pc:sldLayoutChg>
        <pc:sldLayoutChg chg="setBg">
          <pc:chgData name="Nicolás Gaspari" userId="978425e37181ab08" providerId="LiveId" clId="{501686A2-F33A-4318-AFCE-71B6A6831A1C}" dt="2022-06-06T20:00:32.707" v="123"/>
          <pc:sldLayoutMkLst>
            <pc:docMk/>
            <pc:sldMasterMk cId="3263712528" sldId="2147483729"/>
            <pc:sldLayoutMk cId="352223210" sldId="2147483731"/>
          </pc:sldLayoutMkLst>
        </pc:sldLayoutChg>
        <pc:sldLayoutChg chg="setBg">
          <pc:chgData name="Nicolás Gaspari" userId="978425e37181ab08" providerId="LiveId" clId="{501686A2-F33A-4318-AFCE-71B6A6831A1C}" dt="2022-06-06T20:00:32.707" v="123"/>
          <pc:sldLayoutMkLst>
            <pc:docMk/>
            <pc:sldMasterMk cId="3263712528" sldId="2147483729"/>
            <pc:sldLayoutMk cId="4019294578" sldId="2147483732"/>
          </pc:sldLayoutMkLst>
        </pc:sldLayoutChg>
        <pc:sldLayoutChg chg="setBg">
          <pc:chgData name="Nicolás Gaspari" userId="978425e37181ab08" providerId="LiveId" clId="{501686A2-F33A-4318-AFCE-71B6A6831A1C}" dt="2022-06-06T20:00:32.707" v="123"/>
          <pc:sldLayoutMkLst>
            <pc:docMk/>
            <pc:sldMasterMk cId="3263712528" sldId="2147483729"/>
            <pc:sldLayoutMk cId="3662241029" sldId="2147483733"/>
          </pc:sldLayoutMkLst>
        </pc:sldLayoutChg>
        <pc:sldLayoutChg chg="setBg">
          <pc:chgData name="Nicolás Gaspari" userId="978425e37181ab08" providerId="LiveId" clId="{501686A2-F33A-4318-AFCE-71B6A6831A1C}" dt="2022-06-06T20:00:32.707" v="123"/>
          <pc:sldLayoutMkLst>
            <pc:docMk/>
            <pc:sldMasterMk cId="3263712528" sldId="2147483729"/>
            <pc:sldLayoutMk cId="3557511822" sldId="2147483734"/>
          </pc:sldLayoutMkLst>
        </pc:sldLayoutChg>
        <pc:sldLayoutChg chg="setBg">
          <pc:chgData name="Nicolás Gaspari" userId="978425e37181ab08" providerId="LiveId" clId="{501686A2-F33A-4318-AFCE-71B6A6831A1C}" dt="2022-06-06T20:00:32.707" v="123"/>
          <pc:sldLayoutMkLst>
            <pc:docMk/>
            <pc:sldMasterMk cId="3263712528" sldId="2147483729"/>
            <pc:sldLayoutMk cId="2373543543" sldId="2147483735"/>
          </pc:sldLayoutMkLst>
        </pc:sldLayoutChg>
        <pc:sldLayoutChg chg="setBg">
          <pc:chgData name="Nicolás Gaspari" userId="978425e37181ab08" providerId="LiveId" clId="{501686A2-F33A-4318-AFCE-71B6A6831A1C}" dt="2022-06-06T20:00:32.707" v="123"/>
          <pc:sldLayoutMkLst>
            <pc:docMk/>
            <pc:sldMasterMk cId="3263712528" sldId="2147483729"/>
            <pc:sldLayoutMk cId="2587279430" sldId="2147483736"/>
          </pc:sldLayoutMkLst>
        </pc:sldLayoutChg>
        <pc:sldLayoutChg chg="setBg">
          <pc:chgData name="Nicolás Gaspari" userId="978425e37181ab08" providerId="LiveId" clId="{501686A2-F33A-4318-AFCE-71B6A6831A1C}" dt="2022-06-06T20:00:32.707" v="123"/>
          <pc:sldLayoutMkLst>
            <pc:docMk/>
            <pc:sldMasterMk cId="3263712528" sldId="2147483729"/>
            <pc:sldLayoutMk cId="3465161449" sldId="2147483737"/>
          </pc:sldLayoutMkLst>
        </pc:sldLayoutChg>
        <pc:sldLayoutChg chg="setBg">
          <pc:chgData name="Nicolás Gaspari" userId="978425e37181ab08" providerId="LiveId" clId="{501686A2-F33A-4318-AFCE-71B6A6831A1C}" dt="2022-06-06T20:00:32.707" v="123"/>
          <pc:sldLayoutMkLst>
            <pc:docMk/>
            <pc:sldMasterMk cId="3263712528" sldId="2147483729"/>
            <pc:sldLayoutMk cId="3867447559" sldId="2147483738"/>
          </pc:sldLayoutMkLst>
        </pc:sldLayoutChg>
        <pc:sldLayoutChg chg="setBg">
          <pc:chgData name="Nicolás Gaspari" userId="978425e37181ab08" providerId="LiveId" clId="{501686A2-F33A-4318-AFCE-71B6A6831A1C}" dt="2022-06-06T20:00:32.707" v="123"/>
          <pc:sldLayoutMkLst>
            <pc:docMk/>
            <pc:sldMasterMk cId="3263712528" sldId="2147483729"/>
            <pc:sldLayoutMk cId="4249425236" sldId="2147483739"/>
          </pc:sldLayoutMkLst>
        </pc:sldLayoutChg>
        <pc:sldLayoutChg chg="setBg">
          <pc:chgData name="Nicolás Gaspari" userId="978425e37181ab08" providerId="LiveId" clId="{501686A2-F33A-4318-AFCE-71B6A6831A1C}" dt="2022-06-06T20:00:32.707" v="123"/>
          <pc:sldLayoutMkLst>
            <pc:docMk/>
            <pc:sldMasterMk cId="3263712528" sldId="2147483729"/>
            <pc:sldLayoutMk cId="88586978" sldId="2147483740"/>
          </pc:sldLayoutMkLst>
        </pc:sldLayoutChg>
        <pc:sldLayoutChg chg="setBg">
          <pc:chgData name="Nicolás Gaspari" userId="978425e37181ab08" providerId="LiveId" clId="{501686A2-F33A-4318-AFCE-71B6A6831A1C}" dt="2022-06-06T20:00:32.707" v="123"/>
          <pc:sldLayoutMkLst>
            <pc:docMk/>
            <pc:sldMasterMk cId="3263712528" sldId="2147483729"/>
            <pc:sldLayoutMk cId="2481025289" sldId="2147483741"/>
          </pc:sldLayoutMkLst>
        </pc:sldLayoutChg>
        <pc:sldLayoutChg chg="setBg">
          <pc:chgData name="Nicolás Gaspari" userId="978425e37181ab08" providerId="LiveId" clId="{501686A2-F33A-4318-AFCE-71B6A6831A1C}" dt="2022-06-06T20:00:32.707" v="123"/>
          <pc:sldLayoutMkLst>
            <pc:docMk/>
            <pc:sldMasterMk cId="3263712528" sldId="2147483729"/>
            <pc:sldLayoutMk cId="844775867" sldId="2147483742"/>
          </pc:sldLayoutMkLst>
        </pc:sldLayoutChg>
        <pc:sldLayoutChg chg="addSp modSp mod setBg">
          <pc:chgData name="Nicolás Gaspari" userId="978425e37181ab08" providerId="LiveId" clId="{501686A2-F33A-4318-AFCE-71B6A6831A1C}" dt="2022-06-06T20:00:32.707" v="123"/>
          <pc:sldLayoutMkLst>
            <pc:docMk/>
            <pc:sldMasterMk cId="3263712528" sldId="2147483729"/>
            <pc:sldLayoutMk cId="1091555018" sldId="2147483743"/>
          </pc:sldLayoutMkLst>
          <pc:spChg chg="add mod">
            <ac:chgData name="Nicolás Gaspari" userId="978425e37181ab08" providerId="LiveId" clId="{501686A2-F33A-4318-AFCE-71B6A6831A1C}" dt="2022-06-06T19:56:31.098" v="85" actId="207"/>
            <ac:spMkLst>
              <pc:docMk/>
              <pc:sldMasterMk cId="3263712528" sldId="2147483729"/>
              <pc:sldLayoutMk cId="1091555018" sldId="2147483743"/>
              <ac:spMk id="2" creationId="{F6B8C602-5205-6054-E5A3-F389D5AE2AE0}"/>
            </ac:spMkLst>
          </pc:spChg>
          <pc:spChg chg="add mod">
            <ac:chgData name="Nicolás Gaspari" userId="978425e37181ab08" providerId="LiveId" clId="{501686A2-F33A-4318-AFCE-71B6A6831A1C}" dt="2022-06-06T19:56:31.098" v="85" actId="207"/>
            <ac:spMkLst>
              <pc:docMk/>
              <pc:sldMasterMk cId="3263712528" sldId="2147483729"/>
              <pc:sldLayoutMk cId="1091555018" sldId="2147483743"/>
              <ac:spMk id="3" creationId="{5C1A5266-E50F-B626-48BB-28371B8AFBD0}"/>
            </ac:spMkLst>
          </pc:spChg>
        </pc:sldLayoutChg>
        <pc:sldLayoutChg chg="addSp modSp setBg">
          <pc:chgData name="Nicolás Gaspari" userId="978425e37181ab08" providerId="LiveId" clId="{501686A2-F33A-4318-AFCE-71B6A6831A1C}" dt="2022-06-06T20:00:32.707" v="123"/>
          <pc:sldLayoutMkLst>
            <pc:docMk/>
            <pc:sldMasterMk cId="3263712528" sldId="2147483729"/>
            <pc:sldLayoutMk cId="2137323490" sldId="2147483762"/>
          </pc:sldLayoutMkLst>
          <pc:spChg chg="add mod">
            <ac:chgData name="Nicolás Gaspari" userId="978425e37181ab08" providerId="LiveId" clId="{501686A2-F33A-4318-AFCE-71B6A6831A1C}" dt="2022-06-06T19:57:25.138" v="89"/>
            <ac:spMkLst>
              <pc:docMk/>
              <pc:sldMasterMk cId="3263712528" sldId="2147483729"/>
              <pc:sldLayoutMk cId="2137323490" sldId="2147483762"/>
              <ac:spMk id="3" creationId="{AA277C77-1C2E-5B66-E48A-A47037D97D04}"/>
            </ac:spMkLst>
          </pc:spChg>
          <pc:spChg chg="add mod">
            <ac:chgData name="Nicolás Gaspari" userId="978425e37181ab08" providerId="LiveId" clId="{501686A2-F33A-4318-AFCE-71B6A6831A1C}" dt="2022-06-06T19:57:25.138" v="89"/>
            <ac:spMkLst>
              <pc:docMk/>
              <pc:sldMasterMk cId="3263712528" sldId="2147483729"/>
              <pc:sldLayoutMk cId="2137323490" sldId="2147483762"/>
              <ac:spMk id="4" creationId="{8A5E3003-1CF0-3228-2B3E-3D37394FE601}"/>
            </ac:spMkLst>
          </pc:spChg>
        </pc:sldLayoutChg>
      </pc:sldMasterChg>
      <pc:sldMasterChg chg="setBg modSldLayout">
        <pc:chgData name="Nicolás Gaspari" userId="978425e37181ab08" providerId="LiveId" clId="{501686A2-F33A-4318-AFCE-71B6A6831A1C}" dt="2022-06-06T20:25:16.091" v="320"/>
        <pc:sldMasterMkLst>
          <pc:docMk/>
          <pc:sldMasterMk cId="3298861431" sldId="2147483747"/>
        </pc:sldMasterMkLst>
        <pc:sldLayoutChg chg="setBg">
          <pc:chgData name="Nicolás Gaspari" userId="978425e37181ab08" providerId="LiveId" clId="{501686A2-F33A-4318-AFCE-71B6A6831A1C}" dt="2022-06-06T20:00:32.707" v="123"/>
          <pc:sldLayoutMkLst>
            <pc:docMk/>
            <pc:sldMasterMk cId="3298861431" sldId="2147483747"/>
            <pc:sldLayoutMk cId="1862318222" sldId="2147483748"/>
          </pc:sldLayoutMkLst>
        </pc:sldLayoutChg>
        <pc:sldLayoutChg chg="setBg">
          <pc:chgData name="Nicolás Gaspari" userId="978425e37181ab08" providerId="LiveId" clId="{501686A2-F33A-4318-AFCE-71B6A6831A1C}" dt="2022-06-06T20:00:32.707" v="123"/>
          <pc:sldLayoutMkLst>
            <pc:docMk/>
            <pc:sldMasterMk cId="3298861431" sldId="2147483747"/>
            <pc:sldLayoutMk cId="2134724459" sldId="2147483749"/>
          </pc:sldLayoutMkLst>
        </pc:sldLayoutChg>
        <pc:sldLayoutChg chg="setBg">
          <pc:chgData name="Nicolás Gaspari" userId="978425e37181ab08" providerId="LiveId" clId="{501686A2-F33A-4318-AFCE-71B6A6831A1C}" dt="2022-06-06T20:00:32.707" v="123"/>
          <pc:sldLayoutMkLst>
            <pc:docMk/>
            <pc:sldMasterMk cId="3298861431" sldId="2147483747"/>
            <pc:sldLayoutMk cId="2625874913" sldId="2147483750"/>
          </pc:sldLayoutMkLst>
        </pc:sldLayoutChg>
        <pc:sldLayoutChg chg="setBg">
          <pc:chgData name="Nicolás Gaspari" userId="978425e37181ab08" providerId="LiveId" clId="{501686A2-F33A-4318-AFCE-71B6A6831A1C}" dt="2022-06-06T20:00:32.707" v="123"/>
          <pc:sldLayoutMkLst>
            <pc:docMk/>
            <pc:sldMasterMk cId="3298861431" sldId="2147483747"/>
            <pc:sldLayoutMk cId="2557976793" sldId="2147483751"/>
          </pc:sldLayoutMkLst>
        </pc:sldLayoutChg>
        <pc:sldLayoutChg chg="setBg">
          <pc:chgData name="Nicolás Gaspari" userId="978425e37181ab08" providerId="LiveId" clId="{501686A2-F33A-4318-AFCE-71B6A6831A1C}" dt="2022-06-06T20:00:32.707" v="123"/>
          <pc:sldLayoutMkLst>
            <pc:docMk/>
            <pc:sldMasterMk cId="3298861431" sldId="2147483747"/>
            <pc:sldLayoutMk cId="3724738180" sldId="2147483752"/>
          </pc:sldLayoutMkLst>
        </pc:sldLayoutChg>
        <pc:sldLayoutChg chg="setBg">
          <pc:chgData name="Nicolás Gaspari" userId="978425e37181ab08" providerId="LiveId" clId="{501686A2-F33A-4318-AFCE-71B6A6831A1C}" dt="2022-06-06T20:00:32.707" v="123"/>
          <pc:sldLayoutMkLst>
            <pc:docMk/>
            <pc:sldMasterMk cId="3298861431" sldId="2147483747"/>
            <pc:sldLayoutMk cId="3955056351" sldId="2147483753"/>
          </pc:sldLayoutMkLst>
        </pc:sldLayoutChg>
        <pc:sldLayoutChg chg="addSp modSp setBg">
          <pc:chgData name="Nicolás Gaspari" userId="978425e37181ab08" providerId="LiveId" clId="{501686A2-F33A-4318-AFCE-71B6A6831A1C}" dt="2022-06-06T20:00:32.707" v="123"/>
          <pc:sldLayoutMkLst>
            <pc:docMk/>
            <pc:sldMasterMk cId="3298861431" sldId="2147483747"/>
            <pc:sldLayoutMk cId="552506622" sldId="2147483754"/>
          </pc:sldLayoutMkLst>
          <pc:spChg chg="add mod">
            <ac:chgData name="Nicolás Gaspari" userId="978425e37181ab08" providerId="LiveId" clId="{501686A2-F33A-4318-AFCE-71B6A6831A1C}" dt="2022-06-06T19:57:15.961" v="88"/>
            <ac:spMkLst>
              <pc:docMk/>
              <pc:sldMasterMk cId="3298861431" sldId="2147483747"/>
              <pc:sldLayoutMk cId="552506622" sldId="2147483754"/>
              <ac:spMk id="5" creationId="{86DD2CB3-8E1F-81D9-F74E-979FE533B76D}"/>
            </ac:spMkLst>
          </pc:spChg>
          <pc:spChg chg="add mod">
            <ac:chgData name="Nicolás Gaspari" userId="978425e37181ab08" providerId="LiveId" clId="{501686A2-F33A-4318-AFCE-71B6A6831A1C}" dt="2022-06-06T19:57:15.961" v="88"/>
            <ac:spMkLst>
              <pc:docMk/>
              <pc:sldMasterMk cId="3298861431" sldId="2147483747"/>
              <pc:sldLayoutMk cId="552506622" sldId="2147483754"/>
              <ac:spMk id="6" creationId="{05690DF0-300B-8B14-FE48-6698721160F3}"/>
            </ac:spMkLst>
          </pc:spChg>
        </pc:sldLayoutChg>
        <pc:sldLayoutChg chg="setBg">
          <pc:chgData name="Nicolás Gaspari" userId="978425e37181ab08" providerId="LiveId" clId="{501686A2-F33A-4318-AFCE-71B6A6831A1C}" dt="2022-06-06T20:00:32.707" v="123"/>
          <pc:sldLayoutMkLst>
            <pc:docMk/>
            <pc:sldMasterMk cId="3298861431" sldId="2147483747"/>
            <pc:sldLayoutMk cId="322538410" sldId="2147483755"/>
          </pc:sldLayoutMkLst>
        </pc:sldLayoutChg>
        <pc:sldLayoutChg chg="setBg">
          <pc:chgData name="Nicolás Gaspari" userId="978425e37181ab08" providerId="LiveId" clId="{501686A2-F33A-4318-AFCE-71B6A6831A1C}" dt="2022-06-06T20:00:32.707" v="123"/>
          <pc:sldLayoutMkLst>
            <pc:docMk/>
            <pc:sldMasterMk cId="3298861431" sldId="2147483747"/>
            <pc:sldLayoutMk cId="4241665785" sldId="2147483756"/>
          </pc:sldLayoutMkLst>
        </pc:sldLayoutChg>
        <pc:sldLayoutChg chg="setBg">
          <pc:chgData name="Nicolás Gaspari" userId="978425e37181ab08" providerId="LiveId" clId="{501686A2-F33A-4318-AFCE-71B6A6831A1C}" dt="2022-06-06T20:00:32.707" v="123"/>
          <pc:sldLayoutMkLst>
            <pc:docMk/>
            <pc:sldMasterMk cId="3298861431" sldId="2147483747"/>
            <pc:sldLayoutMk cId="4000687762" sldId="2147483757"/>
          </pc:sldLayoutMkLst>
        </pc:sldLayoutChg>
        <pc:sldLayoutChg chg="setBg">
          <pc:chgData name="Nicolás Gaspari" userId="978425e37181ab08" providerId="LiveId" clId="{501686A2-F33A-4318-AFCE-71B6A6831A1C}" dt="2022-06-06T20:00:32.707" v="123"/>
          <pc:sldLayoutMkLst>
            <pc:docMk/>
            <pc:sldMasterMk cId="3298861431" sldId="2147483747"/>
            <pc:sldLayoutMk cId="3916032164" sldId="2147483758"/>
          </pc:sldLayoutMkLst>
        </pc:sldLayoutChg>
        <pc:sldLayoutChg chg="addSp modSp setBg">
          <pc:chgData name="Nicolás Gaspari" userId="978425e37181ab08" providerId="LiveId" clId="{501686A2-F33A-4318-AFCE-71B6A6831A1C}" dt="2022-06-06T20:25:16.091" v="320"/>
          <pc:sldLayoutMkLst>
            <pc:docMk/>
            <pc:sldMasterMk cId="3298861431" sldId="2147483747"/>
            <pc:sldLayoutMk cId="261448784" sldId="2147483759"/>
          </pc:sldLayoutMkLst>
          <pc:spChg chg="add mod">
            <ac:chgData name="Nicolás Gaspari" userId="978425e37181ab08" providerId="LiveId" clId="{501686A2-F33A-4318-AFCE-71B6A6831A1C}" dt="2022-06-06T20:25:16.091" v="320"/>
            <ac:spMkLst>
              <pc:docMk/>
              <pc:sldMasterMk cId="3298861431" sldId="2147483747"/>
              <pc:sldLayoutMk cId="261448784" sldId="2147483759"/>
              <ac:spMk id="2" creationId="{2141E127-4B87-FC3C-C6D4-A49F725AD488}"/>
            </ac:spMkLst>
          </pc:spChg>
          <pc:spChg chg="add mod">
            <ac:chgData name="Nicolás Gaspari" userId="978425e37181ab08" providerId="LiveId" clId="{501686A2-F33A-4318-AFCE-71B6A6831A1C}" dt="2022-06-06T20:25:16.091" v="320"/>
            <ac:spMkLst>
              <pc:docMk/>
              <pc:sldMasterMk cId="3298861431" sldId="2147483747"/>
              <pc:sldLayoutMk cId="261448784" sldId="2147483759"/>
              <ac:spMk id="3" creationId="{8B958F91-09E2-136C-A523-991529E93DF4}"/>
            </ac:spMkLst>
          </pc:spChg>
        </pc:sldLayoutChg>
        <pc:sldLayoutChg chg="addSp modSp setBg">
          <pc:chgData name="Nicolás Gaspari" userId="978425e37181ab08" providerId="LiveId" clId="{501686A2-F33A-4318-AFCE-71B6A6831A1C}" dt="2022-06-06T20:25:15.141" v="319"/>
          <pc:sldLayoutMkLst>
            <pc:docMk/>
            <pc:sldMasterMk cId="3298861431" sldId="2147483747"/>
            <pc:sldLayoutMk cId="1652542666" sldId="2147483760"/>
          </pc:sldLayoutMkLst>
          <pc:spChg chg="add mod">
            <ac:chgData name="Nicolás Gaspari" userId="978425e37181ab08" providerId="LiveId" clId="{501686A2-F33A-4318-AFCE-71B6A6831A1C}" dt="2022-06-06T20:25:15.141" v="319"/>
            <ac:spMkLst>
              <pc:docMk/>
              <pc:sldMasterMk cId="3298861431" sldId="2147483747"/>
              <pc:sldLayoutMk cId="1652542666" sldId="2147483760"/>
              <ac:spMk id="3" creationId="{5EBEE4E9-0E65-31F0-6F28-AB3548AC7E8F}"/>
            </ac:spMkLst>
          </pc:spChg>
          <pc:spChg chg="add mod">
            <ac:chgData name="Nicolás Gaspari" userId="978425e37181ab08" providerId="LiveId" clId="{501686A2-F33A-4318-AFCE-71B6A6831A1C}" dt="2022-06-06T20:25:15.141" v="319"/>
            <ac:spMkLst>
              <pc:docMk/>
              <pc:sldMasterMk cId="3298861431" sldId="2147483747"/>
              <pc:sldLayoutMk cId="1652542666" sldId="2147483760"/>
              <ac:spMk id="4" creationId="{21A2891D-C046-205D-49C4-1FAD4A18BF41}"/>
            </ac:spMkLst>
          </pc:spChg>
        </pc:sldLayoutChg>
      </pc:sldMasterChg>
    </pc:docChg>
  </pc:docChgLst>
  <pc:docChgLst>
    <pc:chgData name="Nicolás Gaspari" userId="978425e37181ab08" providerId="LiveId" clId="{DB186D85-199B-4934-8638-FFD8B48BB82A}"/>
    <pc:docChg chg="undo custSel addSld delSld modSld sldOrd">
      <pc:chgData name="Nicolás Gaspari" userId="978425e37181ab08" providerId="LiveId" clId="{DB186D85-199B-4934-8638-FFD8B48BB82A}" dt="2022-06-24T23:03:45.984" v="1034" actId="1076"/>
      <pc:docMkLst>
        <pc:docMk/>
      </pc:docMkLst>
      <pc:sldChg chg="delSp mod">
        <pc:chgData name="Nicolás Gaspari" userId="978425e37181ab08" providerId="LiveId" clId="{DB186D85-199B-4934-8638-FFD8B48BB82A}" dt="2022-06-07T22:10:38.430" v="72" actId="478"/>
        <pc:sldMkLst>
          <pc:docMk/>
          <pc:sldMk cId="29076859" sldId="478"/>
        </pc:sldMkLst>
        <pc:spChg chg="del">
          <ac:chgData name="Nicolás Gaspari" userId="978425e37181ab08" providerId="LiveId" clId="{DB186D85-199B-4934-8638-FFD8B48BB82A}" dt="2022-06-07T22:10:38.430" v="72" actId="478"/>
          <ac:spMkLst>
            <pc:docMk/>
            <pc:sldMk cId="29076859" sldId="478"/>
            <ac:spMk id="17" creationId="{B09DF110-BEA0-494C-8888-B480FA9FE0BA}"/>
          </ac:spMkLst>
        </pc:spChg>
      </pc:sldChg>
      <pc:sldChg chg="delSp add del mod">
        <pc:chgData name="Nicolás Gaspari" userId="978425e37181ab08" providerId="LiveId" clId="{DB186D85-199B-4934-8638-FFD8B48BB82A}" dt="2022-06-07T22:07:43.390" v="5" actId="478"/>
        <pc:sldMkLst>
          <pc:docMk/>
          <pc:sldMk cId="1741183219" sldId="480"/>
        </pc:sldMkLst>
        <pc:spChg chg="del">
          <ac:chgData name="Nicolás Gaspari" userId="978425e37181ab08" providerId="LiveId" clId="{DB186D85-199B-4934-8638-FFD8B48BB82A}" dt="2022-06-07T22:07:43.390" v="5" actId="478"/>
          <ac:spMkLst>
            <pc:docMk/>
            <pc:sldMk cId="1741183219" sldId="480"/>
            <ac:spMk id="104" creationId="{2CEC0ACC-50C0-31E9-FFCC-DCFBFFA1D6BF}"/>
          </ac:spMkLst>
        </pc:spChg>
        <pc:spChg chg="del">
          <ac:chgData name="Nicolás Gaspari" userId="978425e37181ab08" providerId="LiveId" clId="{DB186D85-199B-4934-8638-FFD8B48BB82A}" dt="2022-06-07T22:07:43.390" v="5" actId="478"/>
          <ac:spMkLst>
            <pc:docMk/>
            <pc:sldMk cId="1741183219" sldId="480"/>
            <ac:spMk id="105" creationId="{B517D9FE-95CF-EC08-CA54-44F4DD59B146}"/>
          </ac:spMkLst>
        </pc:spChg>
      </pc:sldChg>
      <pc:sldChg chg="delSp modSp mod delCm modCm">
        <pc:chgData name="Nicolás Gaspari" userId="978425e37181ab08" providerId="LiveId" clId="{DB186D85-199B-4934-8638-FFD8B48BB82A}" dt="2022-06-07T22:58:58.076" v="1026" actId="478"/>
        <pc:sldMkLst>
          <pc:docMk/>
          <pc:sldMk cId="2852782434" sldId="487"/>
        </pc:sldMkLst>
        <pc:spChg chg="mod">
          <ac:chgData name="Nicolás Gaspari" userId="978425e37181ab08" providerId="LiveId" clId="{DB186D85-199B-4934-8638-FFD8B48BB82A}" dt="2022-06-07T22:56:23.136" v="953" actId="13926"/>
          <ac:spMkLst>
            <pc:docMk/>
            <pc:sldMk cId="2852782434" sldId="487"/>
            <ac:spMk id="5" creationId="{D0BBA7B2-4462-4DEB-B65D-09182BEF17FF}"/>
          </ac:spMkLst>
        </pc:spChg>
        <pc:spChg chg="del">
          <ac:chgData name="Nicolás Gaspari" userId="978425e37181ab08" providerId="LiveId" clId="{DB186D85-199B-4934-8638-FFD8B48BB82A}" dt="2022-06-07T22:58:58.076" v="1026" actId="478"/>
          <ac:spMkLst>
            <pc:docMk/>
            <pc:sldMk cId="2852782434" sldId="487"/>
            <ac:spMk id="13" creationId="{BD32A6C2-4186-4D8B-A006-6D751FA8D7EE}"/>
          </ac:spMkLst>
        </pc:spChg>
        <pc:graphicFrameChg chg="mod modGraphic">
          <ac:chgData name="Nicolás Gaspari" userId="978425e37181ab08" providerId="LiveId" clId="{DB186D85-199B-4934-8638-FFD8B48BB82A}" dt="2022-06-07T22:55:17.921" v="915" actId="108"/>
          <ac:graphicFrameMkLst>
            <pc:docMk/>
            <pc:sldMk cId="2852782434" sldId="487"/>
            <ac:graphicFrameMk id="11" creationId="{8492C246-0B17-46C8-9A91-487E260CB07F}"/>
          </ac:graphicFrameMkLst>
        </pc:graphicFrameChg>
      </pc:sldChg>
      <pc:sldChg chg="add del setBg">
        <pc:chgData name="Nicolás Gaspari" userId="978425e37181ab08" providerId="LiveId" clId="{DB186D85-199B-4934-8638-FFD8B48BB82A}" dt="2022-06-07T22:06:28.104" v="1"/>
        <pc:sldMkLst>
          <pc:docMk/>
          <pc:sldMk cId="1327274696" sldId="520"/>
        </pc:sldMkLst>
      </pc:sldChg>
      <pc:sldChg chg="delSp modSp add del mod">
        <pc:chgData name="Nicolás Gaspari" userId="978425e37181ab08" providerId="LiveId" clId="{DB186D85-199B-4934-8638-FFD8B48BB82A}" dt="2022-06-07T22:12:55.745" v="112" actId="14100"/>
        <pc:sldMkLst>
          <pc:docMk/>
          <pc:sldMk cId="921054183" sldId="528"/>
        </pc:sldMkLst>
        <pc:spChg chg="del">
          <ac:chgData name="Nicolás Gaspari" userId="978425e37181ab08" providerId="LiveId" clId="{DB186D85-199B-4934-8638-FFD8B48BB82A}" dt="2022-06-07T22:07:45.513" v="6" actId="478"/>
          <ac:spMkLst>
            <pc:docMk/>
            <pc:sldMk cId="921054183" sldId="528"/>
            <ac:spMk id="11" creationId="{C24E8A40-7480-C541-2F82-AC5F81808311}"/>
          </ac:spMkLst>
        </pc:spChg>
        <pc:spChg chg="del">
          <ac:chgData name="Nicolás Gaspari" userId="978425e37181ab08" providerId="LiveId" clId="{DB186D85-199B-4934-8638-FFD8B48BB82A}" dt="2022-06-07T22:07:45.513" v="6" actId="478"/>
          <ac:spMkLst>
            <pc:docMk/>
            <pc:sldMk cId="921054183" sldId="528"/>
            <ac:spMk id="12" creationId="{B1C0A4C8-7A11-A491-B4A4-E8CEC902B9B9}"/>
          </ac:spMkLst>
        </pc:spChg>
        <pc:spChg chg="mod">
          <ac:chgData name="Nicolás Gaspari" userId="978425e37181ab08" providerId="LiveId" clId="{DB186D85-199B-4934-8638-FFD8B48BB82A}" dt="2022-06-07T22:12:55.745" v="112" actId="14100"/>
          <ac:spMkLst>
            <pc:docMk/>
            <pc:sldMk cId="921054183" sldId="528"/>
            <ac:spMk id="14" creationId="{E893FED4-3768-4507-BFE9-6480C05E4F0E}"/>
          </ac:spMkLst>
        </pc:spChg>
        <pc:picChg chg="del">
          <ac:chgData name="Nicolás Gaspari" userId="978425e37181ab08" providerId="LiveId" clId="{DB186D85-199B-4934-8638-FFD8B48BB82A}" dt="2022-06-07T22:12:49.941" v="109" actId="478"/>
          <ac:picMkLst>
            <pc:docMk/>
            <pc:sldMk cId="921054183" sldId="528"/>
            <ac:picMk id="10" creationId="{60A88DFA-387E-B34A-80B4-0B71102F8959}"/>
          </ac:picMkLst>
        </pc:picChg>
      </pc:sldChg>
      <pc:sldChg chg="delSp mod">
        <pc:chgData name="Nicolás Gaspari" userId="978425e37181ab08" providerId="LiveId" clId="{DB186D85-199B-4934-8638-FFD8B48BB82A}" dt="2022-06-07T22:10:40.802" v="73" actId="478"/>
        <pc:sldMkLst>
          <pc:docMk/>
          <pc:sldMk cId="421068315" sldId="531"/>
        </pc:sldMkLst>
        <pc:spChg chg="del">
          <ac:chgData name="Nicolás Gaspari" userId="978425e37181ab08" providerId="LiveId" clId="{DB186D85-199B-4934-8638-FFD8B48BB82A}" dt="2022-06-07T22:10:40.802" v="73" actId="478"/>
          <ac:spMkLst>
            <pc:docMk/>
            <pc:sldMk cId="421068315" sldId="531"/>
            <ac:spMk id="17" creationId="{B09DF110-BEA0-494C-8888-B480FA9FE0BA}"/>
          </ac:spMkLst>
        </pc:spChg>
      </pc:sldChg>
      <pc:sldChg chg="delSp mod">
        <pc:chgData name="Nicolás Gaspari" userId="978425e37181ab08" providerId="LiveId" clId="{DB186D85-199B-4934-8638-FFD8B48BB82A}" dt="2022-06-07T22:10:41.681" v="74" actId="478"/>
        <pc:sldMkLst>
          <pc:docMk/>
          <pc:sldMk cId="3709755837" sldId="532"/>
        </pc:sldMkLst>
        <pc:spChg chg="del">
          <ac:chgData name="Nicolás Gaspari" userId="978425e37181ab08" providerId="LiveId" clId="{DB186D85-199B-4934-8638-FFD8B48BB82A}" dt="2022-06-07T22:10:41.681" v="74" actId="478"/>
          <ac:spMkLst>
            <pc:docMk/>
            <pc:sldMk cId="3709755837" sldId="532"/>
            <ac:spMk id="17" creationId="{B09DF110-BEA0-494C-8888-B480FA9FE0BA}"/>
          </ac:spMkLst>
        </pc:spChg>
      </pc:sldChg>
      <pc:sldChg chg="delSp modSp mod">
        <pc:chgData name="Nicolás Gaspari" userId="978425e37181ab08" providerId="LiveId" clId="{DB186D85-199B-4934-8638-FFD8B48BB82A}" dt="2022-06-07T22:14:19.357" v="114" actId="207"/>
        <pc:sldMkLst>
          <pc:docMk/>
          <pc:sldMk cId="58970028" sldId="533"/>
        </pc:sldMkLst>
        <pc:spChg chg="mod">
          <ac:chgData name="Nicolás Gaspari" userId="978425e37181ab08" providerId="LiveId" clId="{DB186D85-199B-4934-8638-FFD8B48BB82A}" dt="2022-06-07T22:14:19.357" v="114" actId="207"/>
          <ac:spMkLst>
            <pc:docMk/>
            <pc:sldMk cId="58970028" sldId="533"/>
            <ac:spMk id="11" creationId="{1EAD7E3C-0340-4E95-AD27-691C792775C6}"/>
          </ac:spMkLst>
        </pc:spChg>
        <pc:spChg chg="del">
          <ac:chgData name="Nicolás Gaspari" userId="978425e37181ab08" providerId="LiveId" clId="{DB186D85-199B-4934-8638-FFD8B48BB82A}" dt="2022-06-07T22:10:42.397" v="75" actId="478"/>
          <ac:spMkLst>
            <pc:docMk/>
            <pc:sldMk cId="58970028" sldId="533"/>
            <ac:spMk id="17" creationId="{B09DF110-BEA0-494C-8888-B480FA9FE0BA}"/>
          </ac:spMkLst>
        </pc:spChg>
      </pc:sldChg>
      <pc:sldChg chg="addSp delSp modSp mod">
        <pc:chgData name="Nicolás Gaspari" userId="978425e37181ab08" providerId="LiveId" clId="{DB186D85-199B-4934-8638-FFD8B48BB82A}" dt="2022-06-07T22:16:05.873" v="140" actId="20577"/>
        <pc:sldMkLst>
          <pc:docMk/>
          <pc:sldMk cId="2851535723" sldId="534"/>
        </pc:sldMkLst>
        <pc:spChg chg="mod">
          <ac:chgData name="Nicolás Gaspari" userId="978425e37181ab08" providerId="LiveId" clId="{DB186D85-199B-4934-8638-FFD8B48BB82A}" dt="2022-06-07T22:14:09.611" v="113" actId="207"/>
          <ac:spMkLst>
            <pc:docMk/>
            <pc:sldMk cId="2851535723" sldId="534"/>
            <ac:spMk id="11" creationId="{1EAD7E3C-0340-4E95-AD27-691C792775C6}"/>
          </ac:spMkLst>
        </pc:spChg>
        <pc:spChg chg="del">
          <ac:chgData name="Nicolás Gaspari" userId="978425e37181ab08" providerId="LiveId" clId="{DB186D85-199B-4934-8638-FFD8B48BB82A}" dt="2022-06-07T22:10:43.388" v="76" actId="478"/>
          <ac:spMkLst>
            <pc:docMk/>
            <pc:sldMk cId="2851535723" sldId="534"/>
            <ac:spMk id="17" creationId="{B09DF110-BEA0-494C-8888-B480FA9FE0BA}"/>
          </ac:spMkLst>
        </pc:spChg>
        <pc:spChg chg="add mod">
          <ac:chgData name="Nicolás Gaspari" userId="978425e37181ab08" providerId="LiveId" clId="{DB186D85-199B-4934-8638-FFD8B48BB82A}" dt="2022-06-07T22:16:05.873" v="140" actId="20577"/>
          <ac:spMkLst>
            <pc:docMk/>
            <pc:sldMk cId="2851535723" sldId="534"/>
            <ac:spMk id="18" creationId="{9ADED0C1-E22F-F0EB-4E88-90B3C41BD928}"/>
          </ac:spMkLst>
        </pc:spChg>
        <pc:graphicFrameChg chg="modGraphic">
          <ac:chgData name="Nicolás Gaspari" userId="978425e37181ab08" providerId="LiveId" clId="{DB186D85-199B-4934-8638-FFD8B48BB82A}" dt="2022-06-07T22:15:10.007" v="115" actId="20577"/>
          <ac:graphicFrameMkLst>
            <pc:docMk/>
            <pc:sldMk cId="2851535723" sldId="534"/>
            <ac:graphicFrameMk id="14" creationId="{6C6B35EE-3BEF-384E-AE39-EC3176155180}"/>
          </ac:graphicFrameMkLst>
        </pc:graphicFrameChg>
      </pc:sldChg>
      <pc:sldChg chg="delSp modSp mod">
        <pc:chgData name="Nicolás Gaspari" userId="978425e37181ab08" providerId="LiveId" clId="{DB186D85-199B-4934-8638-FFD8B48BB82A}" dt="2022-06-07T22:15:36.038" v="138" actId="207"/>
        <pc:sldMkLst>
          <pc:docMk/>
          <pc:sldMk cId="2468169329" sldId="535"/>
        </pc:sldMkLst>
        <pc:spChg chg="mod">
          <ac:chgData name="Nicolás Gaspari" userId="978425e37181ab08" providerId="LiveId" clId="{DB186D85-199B-4934-8638-FFD8B48BB82A}" dt="2022-06-07T22:15:36.038" v="138" actId="207"/>
          <ac:spMkLst>
            <pc:docMk/>
            <pc:sldMk cId="2468169329" sldId="535"/>
            <ac:spMk id="11" creationId="{1EAD7E3C-0340-4E95-AD27-691C792775C6}"/>
          </ac:spMkLst>
        </pc:spChg>
        <pc:spChg chg="del">
          <ac:chgData name="Nicolás Gaspari" userId="978425e37181ab08" providerId="LiveId" clId="{DB186D85-199B-4934-8638-FFD8B48BB82A}" dt="2022-06-07T22:10:44.278" v="77" actId="478"/>
          <ac:spMkLst>
            <pc:docMk/>
            <pc:sldMk cId="2468169329" sldId="535"/>
            <ac:spMk id="17" creationId="{B09DF110-BEA0-494C-8888-B480FA9FE0BA}"/>
          </ac:spMkLst>
        </pc:spChg>
      </pc:sldChg>
      <pc:sldChg chg="addSp delSp modSp mod">
        <pc:chgData name="Nicolás Gaspari" userId="978425e37181ab08" providerId="LiveId" clId="{DB186D85-199B-4934-8638-FFD8B48BB82A}" dt="2022-06-07T22:16:48.438" v="151" actId="207"/>
        <pc:sldMkLst>
          <pc:docMk/>
          <pc:sldMk cId="3571629907" sldId="536"/>
        </pc:sldMkLst>
        <pc:spChg chg="mod">
          <ac:chgData name="Nicolás Gaspari" userId="978425e37181ab08" providerId="LiveId" clId="{DB186D85-199B-4934-8638-FFD8B48BB82A}" dt="2022-06-07T22:16:48.438" v="151" actId="207"/>
          <ac:spMkLst>
            <pc:docMk/>
            <pc:sldMk cId="3571629907" sldId="536"/>
            <ac:spMk id="11" creationId="{1EAD7E3C-0340-4E95-AD27-691C792775C6}"/>
          </ac:spMkLst>
        </pc:spChg>
        <pc:spChg chg="del">
          <ac:chgData name="Nicolás Gaspari" userId="978425e37181ab08" providerId="LiveId" clId="{DB186D85-199B-4934-8638-FFD8B48BB82A}" dt="2022-06-07T22:10:44.998" v="78" actId="478"/>
          <ac:spMkLst>
            <pc:docMk/>
            <pc:sldMk cId="3571629907" sldId="536"/>
            <ac:spMk id="17" creationId="{B09DF110-BEA0-494C-8888-B480FA9FE0BA}"/>
          </ac:spMkLst>
        </pc:spChg>
        <pc:spChg chg="add mod">
          <ac:chgData name="Nicolás Gaspari" userId="978425e37181ab08" providerId="LiveId" clId="{DB186D85-199B-4934-8638-FFD8B48BB82A}" dt="2022-06-07T22:16:12.253" v="142" actId="1076"/>
          <ac:spMkLst>
            <pc:docMk/>
            <pc:sldMk cId="3571629907" sldId="536"/>
            <ac:spMk id="18" creationId="{CCD606DD-6F48-DBB0-80FC-38F94150DCE6}"/>
          </ac:spMkLst>
        </pc:spChg>
        <pc:graphicFrameChg chg="modGraphic">
          <ac:chgData name="Nicolás Gaspari" userId="978425e37181ab08" providerId="LiveId" clId="{DB186D85-199B-4934-8638-FFD8B48BB82A}" dt="2022-06-07T22:16:34.557" v="150" actId="20577"/>
          <ac:graphicFrameMkLst>
            <pc:docMk/>
            <pc:sldMk cId="3571629907" sldId="536"/>
            <ac:graphicFrameMk id="14" creationId="{6C6B35EE-3BEF-384E-AE39-EC3176155180}"/>
          </ac:graphicFrameMkLst>
        </pc:graphicFrameChg>
      </pc:sldChg>
      <pc:sldChg chg="addSp delSp modSp mod">
        <pc:chgData name="Nicolás Gaspari" userId="978425e37181ab08" providerId="LiveId" clId="{DB186D85-199B-4934-8638-FFD8B48BB82A}" dt="2022-06-07T22:18:23.472" v="179" actId="1036"/>
        <pc:sldMkLst>
          <pc:docMk/>
          <pc:sldMk cId="2865099794" sldId="538"/>
        </pc:sldMkLst>
        <pc:spChg chg="del">
          <ac:chgData name="Nicolás Gaspari" userId="978425e37181ab08" providerId="LiveId" clId="{DB186D85-199B-4934-8638-FFD8B48BB82A}" dt="2022-06-07T22:17:08.735" v="157" actId="478"/>
          <ac:spMkLst>
            <pc:docMk/>
            <pc:sldMk cId="2865099794" sldId="538"/>
            <ac:spMk id="11" creationId="{1EAD7E3C-0340-4E95-AD27-691C792775C6}"/>
          </ac:spMkLst>
        </pc:spChg>
        <pc:spChg chg="del">
          <ac:chgData name="Nicolás Gaspari" userId="978425e37181ab08" providerId="LiveId" clId="{DB186D85-199B-4934-8638-FFD8B48BB82A}" dt="2022-06-07T22:17:08.735" v="157" actId="478"/>
          <ac:spMkLst>
            <pc:docMk/>
            <pc:sldMk cId="2865099794" sldId="538"/>
            <ac:spMk id="15" creationId="{5D7C4483-C0CF-4C3C-9DB3-9842DF4889BD}"/>
          </ac:spMkLst>
        </pc:spChg>
        <pc:spChg chg="del">
          <ac:chgData name="Nicolás Gaspari" userId="978425e37181ab08" providerId="LiveId" clId="{DB186D85-199B-4934-8638-FFD8B48BB82A}" dt="2022-06-07T22:10:46.307" v="80" actId="478"/>
          <ac:spMkLst>
            <pc:docMk/>
            <pc:sldMk cId="2865099794" sldId="538"/>
            <ac:spMk id="17" creationId="{B09DF110-BEA0-494C-8888-B480FA9FE0BA}"/>
          </ac:spMkLst>
        </pc:spChg>
        <pc:spChg chg="add mod">
          <ac:chgData name="Nicolás Gaspari" userId="978425e37181ab08" providerId="LiveId" clId="{DB186D85-199B-4934-8638-FFD8B48BB82A}" dt="2022-06-07T22:17:08.902" v="158"/>
          <ac:spMkLst>
            <pc:docMk/>
            <pc:sldMk cId="2865099794" sldId="538"/>
            <ac:spMk id="18" creationId="{D39EF665-FA81-BCC4-09EB-12DDEE406DE3}"/>
          </ac:spMkLst>
        </pc:spChg>
        <pc:spChg chg="add mod">
          <ac:chgData name="Nicolás Gaspari" userId="978425e37181ab08" providerId="LiveId" clId="{DB186D85-199B-4934-8638-FFD8B48BB82A}" dt="2022-06-07T22:17:10.894" v="160" actId="6549"/>
          <ac:spMkLst>
            <pc:docMk/>
            <pc:sldMk cId="2865099794" sldId="538"/>
            <ac:spMk id="26" creationId="{9BF88FAE-B65F-EB73-8280-96D4995F362C}"/>
          </ac:spMkLst>
        </pc:spChg>
        <pc:spChg chg="add mod">
          <ac:chgData name="Nicolás Gaspari" userId="978425e37181ab08" providerId="LiveId" clId="{DB186D85-199B-4934-8638-FFD8B48BB82A}" dt="2022-06-07T22:18:23.472" v="179" actId="1036"/>
          <ac:spMkLst>
            <pc:docMk/>
            <pc:sldMk cId="2865099794" sldId="538"/>
            <ac:spMk id="27" creationId="{0B979B1D-4599-21A1-E85E-1025D44AE120}"/>
          </ac:spMkLst>
        </pc:spChg>
        <pc:graphicFrameChg chg="modGraphic">
          <ac:chgData name="Nicolás Gaspari" userId="978425e37181ab08" providerId="LiveId" clId="{DB186D85-199B-4934-8638-FFD8B48BB82A}" dt="2022-06-07T22:17:59.765" v="170" actId="20577"/>
          <ac:graphicFrameMkLst>
            <pc:docMk/>
            <pc:sldMk cId="2865099794" sldId="538"/>
            <ac:graphicFrameMk id="14" creationId="{6C6B35EE-3BEF-384E-AE39-EC3176155180}"/>
          </ac:graphicFrameMkLst>
        </pc:graphicFrameChg>
      </pc:sldChg>
      <pc:sldChg chg="delSp mod">
        <pc:chgData name="Nicolás Gaspari" userId="978425e37181ab08" providerId="LiveId" clId="{DB186D85-199B-4934-8638-FFD8B48BB82A}" dt="2022-06-07T22:10:47.661" v="82" actId="478"/>
        <pc:sldMkLst>
          <pc:docMk/>
          <pc:sldMk cId="2412569559" sldId="539"/>
        </pc:sldMkLst>
        <pc:spChg chg="del">
          <ac:chgData name="Nicolás Gaspari" userId="978425e37181ab08" providerId="LiveId" clId="{DB186D85-199B-4934-8638-FFD8B48BB82A}" dt="2022-06-07T22:10:47.661" v="82" actId="478"/>
          <ac:spMkLst>
            <pc:docMk/>
            <pc:sldMk cId="2412569559" sldId="539"/>
            <ac:spMk id="17" creationId="{B09DF110-BEA0-494C-8888-B480FA9FE0BA}"/>
          </ac:spMkLst>
        </pc:spChg>
      </pc:sldChg>
      <pc:sldChg chg="delSp modSp mod">
        <pc:chgData name="Nicolás Gaspari" userId="978425e37181ab08" providerId="LiveId" clId="{DB186D85-199B-4934-8638-FFD8B48BB82A}" dt="2022-06-07T22:25:56.351" v="384" actId="20577"/>
        <pc:sldMkLst>
          <pc:docMk/>
          <pc:sldMk cId="1520914415" sldId="540"/>
        </pc:sldMkLst>
        <pc:spChg chg="del">
          <ac:chgData name="Nicolás Gaspari" userId="978425e37181ab08" providerId="LiveId" clId="{DB186D85-199B-4934-8638-FFD8B48BB82A}" dt="2022-06-07T22:10:48.367" v="83" actId="478"/>
          <ac:spMkLst>
            <pc:docMk/>
            <pc:sldMk cId="1520914415" sldId="540"/>
            <ac:spMk id="17" creationId="{B09DF110-BEA0-494C-8888-B480FA9FE0BA}"/>
          </ac:spMkLst>
        </pc:spChg>
        <pc:graphicFrameChg chg="mod modGraphic">
          <ac:chgData name="Nicolás Gaspari" userId="978425e37181ab08" providerId="LiveId" clId="{DB186D85-199B-4934-8638-FFD8B48BB82A}" dt="2022-06-07T22:25:43.500" v="382" actId="20577"/>
          <ac:graphicFrameMkLst>
            <pc:docMk/>
            <pc:sldMk cId="1520914415" sldId="540"/>
            <ac:graphicFrameMk id="14" creationId="{6C6B35EE-3BEF-384E-AE39-EC3176155180}"/>
          </ac:graphicFrameMkLst>
        </pc:graphicFrameChg>
        <pc:graphicFrameChg chg="mod modGraphic">
          <ac:chgData name="Nicolás Gaspari" userId="978425e37181ab08" providerId="LiveId" clId="{DB186D85-199B-4934-8638-FFD8B48BB82A}" dt="2022-06-07T22:25:56.351" v="384" actId="20577"/>
          <ac:graphicFrameMkLst>
            <pc:docMk/>
            <pc:sldMk cId="1520914415" sldId="540"/>
            <ac:graphicFrameMk id="20" creationId="{2FC75834-9BCE-4A6C-8391-304E47F90B1E}"/>
          </ac:graphicFrameMkLst>
        </pc:graphicFrameChg>
      </pc:sldChg>
      <pc:sldChg chg="addSp delSp modSp mod">
        <pc:chgData name="Nicolás Gaspari" userId="978425e37181ab08" providerId="LiveId" clId="{DB186D85-199B-4934-8638-FFD8B48BB82A}" dt="2022-06-07T22:29:47.461" v="450" actId="207"/>
        <pc:sldMkLst>
          <pc:docMk/>
          <pc:sldMk cId="2687830025" sldId="541"/>
        </pc:sldMkLst>
        <pc:spChg chg="del">
          <ac:chgData name="Nicolás Gaspari" userId="978425e37181ab08" providerId="LiveId" clId="{DB186D85-199B-4934-8638-FFD8B48BB82A}" dt="2022-06-07T22:26:43.330" v="397" actId="478"/>
          <ac:spMkLst>
            <pc:docMk/>
            <pc:sldMk cId="2687830025" sldId="541"/>
            <ac:spMk id="11" creationId="{1EAD7E3C-0340-4E95-AD27-691C792775C6}"/>
          </ac:spMkLst>
        </pc:spChg>
        <pc:spChg chg="del">
          <ac:chgData name="Nicolás Gaspari" userId="978425e37181ab08" providerId="LiveId" clId="{DB186D85-199B-4934-8638-FFD8B48BB82A}" dt="2022-06-07T22:26:43.330" v="397" actId="478"/>
          <ac:spMkLst>
            <pc:docMk/>
            <pc:sldMk cId="2687830025" sldId="541"/>
            <ac:spMk id="15" creationId="{5D7C4483-C0CF-4C3C-9DB3-9842DF4889BD}"/>
          </ac:spMkLst>
        </pc:spChg>
        <pc:spChg chg="del">
          <ac:chgData name="Nicolás Gaspari" userId="978425e37181ab08" providerId="LiveId" clId="{DB186D85-199B-4934-8638-FFD8B48BB82A}" dt="2022-06-07T22:10:49.066" v="84" actId="478"/>
          <ac:spMkLst>
            <pc:docMk/>
            <pc:sldMk cId="2687830025" sldId="541"/>
            <ac:spMk id="17" creationId="{B09DF110-BEA0-494C-8888-B480FA9FE0BA}"/>
          </ac:spMkLst>
        </pc:spChg>
        <pc:spChg chg="add mod">
          <ac:chgData name="Nicolás Gaspari" userId="978425e37181ab08" providerId="LiveId" clId="{DB186D85-199B-4934-8638-FFD8B48BB82A}" dt="2022-06-07T22:26:45.649" v="400" actId="1037"/>
          <ac:spMkLst>
            <pc:docMk/>
            <pc:sldMk cId="2687830025" sldId="541"/>
            <ac:spMk id="18" creationId="{8F310E6E-49E9-BD97-F046-8020B6B945EB}"/>
          </ac:spMkLst>
        </pc:spChg>
        <pc:spChg chg="mod">
          <ac:chgData name="Nicolás Gaspari" userId="978425e37181ab08" providerId="LiveId" clId="{DB186D85-199B-4934-8638-FFD8B48BB82A}" dt="2022-06-07T22:29:43.714" v="449" actId="207"/>
          <ac:spMkLst>
            <pc:docMk/>
            <pc:sldMk cId="2687830025" sldId="541"/>
            <ac:spMk id="22" creationId="{23462339-024C-4362-8E4E-730517A53ED6}"/>
          </ac:spMkLst>
        </pc:spChg>
        <pc:spChg chg="add mod">
          <ac:chgData name="Nicolás Gaspari" userId="978425e37181ab08" providerId="LiveId" clId="{DB186D85-199B-4934-8638-FFD8B48BB82A}" dt="2022-06-07T22:26:47.249" v="402" actId="6549"/>
          <ac:spMkLst>
            <pc:docMk/>
            <pc:sldMk cId="2687830025" sldId="541"/>
            <ac:spMk id="26" creationId="{EFB12902-DFB5-A0DF-D003-8E741271193A}"/>
          </ac:spMkLst>
        </pc:spChg>
        <pc:graphicFrameChg chg="mod modGraphic">
          <ac:chgData name="Nicolás Gaspari" userId="978425e37181ab08" providerId="LiveId" clId="{DB186D85-199B-4934-8638-FFD8B48BB82A}" dt="2022-06-07T22:29:47.461" v="450" actId="207"/>
          <ac:graphicFrameMkLst>
            <pc:docMk/>
            <pc:sldMk cId="2687830025" sldId="541"/>
            <ac:graphicFrameMk id="14" creationId="{6C6B35EE-3BEF-384E-AE39-EC3176155180}"/>
          </ac:graphicFrameMkLst>
        </pc:graphicFrameChg>
        <pc:graphicFrameChg chg="mod modGraphic">
          <ac:chgData name="Nicolás Gaspari" userId="978425e37181ab08" providerId="LiveId" clId="{DB186D85-199B-4934-8638-FFD8B48BB82A}" dt="2022-06-07T22:29:19.531" v="446" actId="20577"/>
          <ac:graphicFrameMkLst>
            <pc:docMk/>
            <pc:sldMk cId="2687830025" sldId="541"/>
            <ac:graphicFrameMk id="20" creationId="{2FC75834-9BCE-4A6C-8391-304E47F90B1E}"/>
          </ac:graphicFrameMkLst>
        </pc:graphicFrameChg>
      </pc:sldChg>
      <pc:sldChg chg="addSp delSp modSp mod">
        <pc:chgData name="Nicolás Gaspari" userId="978425e37181ab08" providerId="LiveId" clId="{DB186D85-199B-4934-8638-FFD8B48BB82A}" dt="2022-06-07T22:30:58.410" v="491" actId="1035"/>
        <pc:sldMkLst>
          <pc:docMk/>
          <pc:sldMk cId="3978621453" sldId="542"/>
        </pc:sldMkLst>
        <pc:spChg chg="del">
          <ac:chgData name="Nicolás Gaspari" userId="978425e37181ab08" providerId="LiveId" clId="{DB186D85-199B-4934-8638-FFD8B48BB82A}" dt="2022-06-07T22:29:30.368" v="447" actId="478"/>
          <ac:spMkLst>
            <pc:docMk/>
            <pc:sldMk cId="3978621453" sldId="542"/>
            <ac:spMk id="11" creationId="{1EAD7E3C-0340-4E95-AD27-691C792775C6}"/>
          </ac:spMkLst>
        </pc:spChg>
        <pc:spChg chg="del">
          <ac:chgData name="Nicolás Gaspari" userId="978425e37181ab08" providerId="LiveId" clId="{DB186D85-199B-4934-8638-FFD8B48BB82A}" dt="2022-06-07T22:29:30.368" v="447" actId="478"/>
          <ac:spMkLst>
            <pc:docMk/>
            <pc:sldMk cId="3978621453" sldId="542"/>
            <ac:spMk id="15" creationId="{5D7C4483-C0CF-4C3C-9DB3-9842DF4889BD}"/>
          </ac:spMkLst>
        </pc:spChg>
        <pc:spChg chg="del">
          <ac:chgData name="Nicolás Gaspari" userId="978425e37181ab08" providerId="LiveId" clId="{DB186D85-199B-4934-8638-FFD8B48BB82A}" dt="2022-06-07T22:10:49.899" v="85" actId="478"/>
          <ac:spMkLst>
            <pc:docMk/>
            <pc:sldMk cId="3978621453" sldId="542"/>
            <ac:spMk id="17" creationId="{B09DF110-BEA0-494C-8888-B480FA9FE0BA}"/>
          </ac:spMkLst>
        </pc:spChg>
        <pc:spChg chg="add mod">
          <ac:chgData name="Nicolás Gaspari" userId="978425e37181ab08" providerId="LiveId" clId="{DB186D85-199B-4934-8638-FFD8B48BB82A}" dt="2022-06-07T22:29:30.602" v="448"/>
          <ac:spMkLst>
            <pc:docMk/>
            <pc:sldMk cId="3978621453" sldId="542"/>
            <ac:spMk id="18" creationId="{D9506F78-ECC3-9581-7FAC-D6F878EBD965}"/>
          </ac:spMkLst>
        </pc:spChg>
        <pc:spChg chg="add mod">
          <ac:chgData name="Nicolás Gaspari" userId="978425e37181ab08" providerId="LiveId" clId="{DB186D85-199B-4934-8638-FFD8B48BB82A}" dt="2022-06-07T22:30:13.815" v="452" actId="20577"/>
          <ac:spMkLst>
            <pc:docMk/>
            <pc:sldMk cId="3978621453" sldId="542"/>
            <ac:spMk id="26" creationId="{60542603-972A-7FB4-47E2-CDB8286FC711}"/>
          </ac:spMkLst>
        </pc:spChg>
        <pc:spChg chg="add del">
          <ac:chgData name="Nicolás Gaspari" userId="978425e37181ab08" providerId="LiveId" clId="{DB186D85-199B-4934-8638-FFD8B48BB82A}" dt="2022-06-07T22:30:32.105" v="464" actId="22"/>
          <ac:spMkLst>
            <pc:docMk/>
            <pc:sldMk cId="3978621453" sldId="542"/>
            <ac:spMk id="27" creationId="{9717C3AF-D9CB-3615-8C80-AD95DAE944D9}"/>
          </ac:spMkLst>
        </pc:spChg>
        <pc:spChg chg="add mod">
          <ac:chgData name="Nicolás Gaspari" userId="978425e37181ab08" providerId="LiveId" clId="{DB186D85-199B-4934-8638-FFD8B48BB82A}" dt="2022-06-07T22:30:55.163" v="472" actId="1076"/>
          <ac:spMkLst>
            <pc:docMk/>
            <pc:sldMk cId="3978621453" sldId="542"/>
            <ac:spMk id="28" creationId="{AAB26D54-66FF-DCA2-9D47-33FC7FC5C048}"/>
          </ac:spMkLst>
        </pc:spChg>
        <pc:graphicFrameChg chg="mod modGraphic">
          <ac:chgData name="Nicolás Gaspari" userId="978425e37181ab08" providerId="LiveId" clId="{DB186D85-199B-4934-8638-FFD8B48BB82A}" dt="2022-06-07T22:30:36.985" v="467" actId="20577"/>
          <ac:graphicFrameMkLst>
            <pc:docMk/>
            <pc:sldMk cId="3978621453" sldId="542"/>
            <ac:graphicFrameMk id="14" creationId="{6C6B35EE-3BEF-384E-AE39-EC3176155180}"/>
          </ac:graphicFrameMkLst>
        </pc:graphicFrameChg>
        <pc:graphicFrameChg chg="mod modGraphic">
          <ac:chgData name="Nicolás Gaspari" userId="978425e37181ab08" providerId="LiveId" clId="{DB186D85-199B-4934-8638-FFD8B48BB82A}" dt="2022-06-07T22:30:58.410" v="491" actId="1035"/>
          <ac:graphicFrameMkLst>
            <pc:docMk/>
            <pc:sldMk cId="3978621453" sldId="542"/>
            <ac:graphicFrameMk id="20" creationId="{2FC75834-9BCE-4A6C-8391-304E47F90B1E}"/>
          </ac:graphicFrameMkLst>
        </pc:graphicFrameChg>
      </pc:sldChg>
      <pc:sldChg chg="addSp delSp modSp mod">
        <pc:chgData name="Nicolás Gaspari" userId="978425e37181ab08" providerId="LiveId" clId="{DB186D85-199B-4934-8638-FFD8B48BB82A}" dt="2022-06-07T22:38:06.807" v="588" actId="207"/>
        <pc:sldMkLst>
          <pc:docMk/>
          <pc:sldMk cId="2218251969" sldId="543"/>
        </pc:sldMkLst>
        <pc:spChg chg="mod">
          <ac:chgData name="Nicolás Gaspari" userId="978425e37181ab08" providerId="LiveId" clId="{DB186D85-199B-4934-8638-FFD8B48BB82A}" dt="2022-06-07T22:32:46.881" v="494" actId="207"/>
          <ac:spMkLst>
            <pc:docMk/>
            <pc:sldMk cId="2218251969" sldId="543"/>
            <ac:spMk id="11" creationId="{1EAD7E3C-0340-4E95-AD27-691C792775C6}"/>
          </ac:spMkLst>
        </pc:spChg>
        <pc:spChg chg="del">
          <ac:chgData name="Nicolás Gaspari" userId="978425e37181ab08" providerId="LiveId" clId="{DB186D85-199B-4934-8638-FFD8B48BB82A}" dt="2022-06-07T22:10:50.664" v="86" actId="478"/>
          <ac:spMkLst>
            <pc:docMk/>
            <pc:sldMk cId="2218251969" sldId="543"/>
            <ac:spMk id="17" creationId="{B09DF110-BEA0-494C-8888-B480FA9FE0BA}"/>
          </ac:spMkLst>
        </pc:spChg>
        <pc:graphicFrameChg chg="add del">
          <ac:chgData name="Nicolás Gaspari" userId="978425e37181ab08" providerId="LiveId" clId="{DB186D85-199B-4934-8638-FFD8B48BB82A}" dt="2022-06-07T22:33:57.575" v="532"/>
          <ac:graphicFrameMkLst>
            <pc:docMk/>
            <pc:sldMk cId="2218251969" sldId="543"/>
            <ac:graphicFrameMk id="2" creationId="{99B3BD31-817D-1A9F-54D4-6269C35683FC}"/>
          </ac:graphicFrameMkLst>
        </pc:graphicFrameChg>
        <pc:graphicFrameChg chg="del">
          <ac:chgData name="Nicolás Gaspari" userId="978425e37181ab08" providerId="LiveId" clId="{DB186D85-199B-4934-8638-FFD8B48BB82A}" dt="2022-06-07T22:32:37.801" v="492" actId="478"/>
          <ac:graphicFrameMkLst>
            <pc:docMk/>
            <pc:sldMk cId="2218251969" sldId="543"/>
            <ac:graphicFrameMk id="14" creationId="{6C6B35EE-3BEF-384E-AE39-EC3176155180}"/>
          </ac:graphicFrameMkLst>
        </pc:graphicFrameChg>
        <pc:graphicFrameChg chg="add mod modGraphic">
          <ac:chgData name="Nicolás Gaspari" userId="978425e37181ab08" providerId="LiveId" clId="{DB186D85-199B-4934-8638-FFD8B48BB82A}" dt="2022-06-07T22:38:06.807" v="588" actId="207"/>
          <ac:graphicFrameMkLst>
            <pc:docMk/>
            <pc:sldMk cId="2218251969" sldId="543"/>
            <ac:graphicFrameMk id="18" creationId="{382D5AB0-905D-751F-9BD2-BD40C55F0EF3}"/>
          </ac:graphicFrameMkLst>
        </pc:graphicFrameChg>
        <pc:graphicFrameChg chg="del">
          <ac:chgData name="Nicolás Gaspari" userId="978425e37181ab08" providerId="LiveId" clId="{DB186D85-199B-4934-8638-FFD8B48BB82A}" dt="2022-06-07T22:32:37.801" v="492" actId="478"/>
          <ac:graphicFrameMkLst>
            <pc:docMk/>
            <pc:sldMk cId="2218251969" sldId="543"/>
            <ac:graphicFrameMk id="20" creationId="{2FC75834-9BCE-4A6C-8391-304E47F90B1E}"/>
          </ac:graphicFrameMkLst>
        </pc:graphicFrameChg>
        <pc:graphicFrameChg chg="add mod modGraphic">
          <ac:chgData name="Nicolás Gaspari" userId="978425e37181ab08" providerId="LiveId" clId="{DB186D85-199B-4934-8638-FFD8B48BB82A}" dt="2022-06-07T22:35:11.503" v="563" actId="6549"/>
          <ac:graphicFrameMkLst>
            <pc:docMk/>
            <pc:sldMk cId="2218251969" sldId="543"/>
            <ac:graphicFrameMk id="26" creationId="{D6BE9F39-50DC-8386-55C1-44B616F4C3D3}"/>
          </ac:graphicFrameMkLst>
        </pc:graphicFrameChg>
      </pc:sldChg>
      <pc:sldChg chg="addSp delSp modSp mod">
        <pc:chgData name="Nicolás Gaspari" userId="978425e37181ab08" providerId="LiveId" clId="{DB186D85-199B-4934-8638-FFD8B48BB82A}" dt="2022-06-07T22:37:13.817" v="585"/>
        <pc:sldMkLst>
          <pc:docMk/>
          <pc:sldMk cId="1445198530" sldId="544"/>
        </pc:sldMkLst>
        <pc:spChg chg="mod">
          <ac:chgData name="Nicolás Gaspari" userId="978425e37181ab08" providerId="LiveId" clId="{DB186D85-199B-4934-8638-FFD8B48BB82A}" dt="2022-06-07T22:12:32.786" v="108" actId="207"/>
          <ac:spMkLst>
            <pc:docMk/>
            <pc:sldMk cId="1445198530" sldId="544"/>
            <ac:spMk id="11" creationId="{1EAD7E3C-0340-4E95-AD27-691C792775C6}"/>
          </ac:spMkLst>
        </pc:spChg>
        <pc:spChg chg="mod">
          <ac:chgData name="Nicolás Gaspari" userId="978425e37181ab08" providerId="LiveId" clId="{DB186D85-199B-4934-8638-FFD8B48BB82A}" dt="2022-06-07T22:12:28.070" v="107" actId="207"/>
          <ac:spMkLst>
            <pc:docMk/>
            <pc:sldMk cId="1445198530" sldId="544"/>
            <ac:spMk id="15" creationId="{5D7C4483-C0CF-4C3C-9DB3-9842DF4889BD}"/>
          </ac:spMkLst>
        </pc:spChg>
        <pc:spChg chg="del">
          <ac:chgData name="Nicolás Gaspari" userId="978425e37181ab08" providerId="LiveId" clId="{DB186D85-199B-4934-8638-FFD8B48BB82A}" dt="2022-06-07T22:10:51.432" v="87" actId="478"/>
          <ac:spMkLst>
            <pc:docMk/>
            <pc:sldMk cId="1445198530" sldId="544"/>
            <ac:spMk id="17" creationId="{B09DF110-BEA0-494C-8888-B480FA9FE0BA}"/>
          </ac:spMkLst>
        </pc:spChg>
        <pc:spChg chg="add mod">
          <ac:chgData name="Nicolás Gaspari" userId="978425e37181ab08" providerId="LiveId" clId="{DB186D85-199B-4934-8638-FFD8B48BB82A}" dt="2022-06-07T22:37:13.817" v="585"/>
          <ac:spMkLst>
            <pc:docMk/>
            <pc:sldMk cId="1445198530" sldId="544"/>
            <ac:spMk id="18" creationId="{DE31DC72-B7A1-231D-2565-1A3BAB6B27D5}"/>
          </ac:spMkLst>
        </pc:spChg>
        <pc:graphicFrameChg chg="mod modGraphic">
          <ac:chgData name="Nicolás Gaspari" userId="978425e37181ab08" providerId="LiveId" clId="{DB186D85-199B-4934-8638-FFD8B48BB82A}" dt="2022-06-07T22:37:08.587" v="584" actId="20577"/>
          <ac:graphicFrameMkLst>
            <pc:docMk/>
            <pc:sldMk cId="1445198530" sldId="544"/>
            <ac:graphicFrameMk id="14" creationId="{6C6B35EE-3BEF-384E-AE39-EC3176155180}"/>
          </ac:graphicFrameMkLst>
        </pc:graphicFrameChg>
        <pc:graphicFrameChg chg="mod modGraphic">
          <ac:chgData name="Nicolás Gaspari" userId="978425e37181ab08" providerId="LiveId" clId="{DB186D85-199B-4934-8638-FFD8B48BB82A}" dt="2022-06-07T22:37:07.228" v="583" actId="20577"/>
          <ac:graphicFrameMkLst>
            <pc:docMk/>
            <pc:sldMk cId="1445198530" sldId="544"/>
            <ac:graphicFrameMk id="20" creationId="{2FC75834-9BCE-4A6C-8391-304E47F90B1E}"/>
          </ac:graphicFrameMkLst>
        </pc:graphicFrameChg>
      </pc:sldChg>
      <pc:sldChg chg="delSp modSp mod">
        <pc:chgData name="Nicolás Gaspari" userId="978425e37181ab08" providerId="LiveId" clId="{DB186D85-199B-4934-8638-FFD8B48BB82A}" dt="2022-06-07T22:46:32.007" v="743" actId="2062"/>
        <pc:sldMkLst>
          <pc:docMk/>
          <pc:sldMk cId="1845861882" sldId="545"/>
        </pc:sldMkLst>
        <pc:spChg chg="del mod">
          <ac:chgData name="Nicolás Gaspari" userId="978425e37181ab08" providerId="LiveId" clId="{DB186D85-199B-4934-8638-FFD8B48BB82A}" dt="2022-06-07T22:10:53.787" v="89" actId="478"/>
          <ac:spMkLst>
            <pc:docMk/>
            <pc:sldMk cId="1845861882" sldId="545"/>
            <ac:spMk id="28" creationId="{F1BEE860-AEDF-44F0-B485-09FDA8E6C809}"/>
          </ac:spMkLst>
        </pc:spChg>
        <pc:graphicFrameChg chg="mod modGraphic">
          <ac:chgData name="Nicolás Gaspari" userId="978425e37181ab08" providerId="LiveId" clId="{DB186D85-199B-4934-8638-FFD8B48BB82A}" dt="2022-06-07T22:46:19.516" v="735" actId="6549"/>
          <ac:graphicFrameMkLst>
            <pc:docMk/>
            <pc:sldMk cId="1845861882" sldId="545"/>
            <ac:graphicFrameMk id="14" creationId="{6C6B35EE-3BEF-384E-AE39-EC3176155180}"/>
          </ac:graphicFrameMkLst>
        </pc:graphicFrameChg>
        <pc:graphicFrameChg chg="mod modGraphic">
          <ac:chgData name="Nicolás Gaspari" userId="978425e37181ab08" providerId="LiveId" clId="{DB186D85-199B-4934-8638-FFD8B48BB82A}" dt="2022-06-07T22:46:32.007" v="743" actId="2062"/>
          <ac:graphicFrameMkLst>
            <pc:docMk/>
            <pc:sldMk cId="1845861882" sldId="545"/>
            <ac:graphicFrameMk id="20" creationId="{2FC75834-9BCE-4A6C-8391-304E47F90B1E}"/>
          </ac:graphicFrameMkLst>
        </pc:graphicFrameChg>
      </pc:sldChg>
      <pc:sldChg chg="delSp modSp mod">
        <pc:chgData name="Nicolás Gaspari" userId="978425e37181ab08" providerId="LiveId" clId="{DB186D85-199B-4934-8638-FFD8B48BB82A}" dt="2022-06-07T22:49:25.492" v="772" actId="1076"/>
        <pc:sldMkLst>
          <pc:docMk/>
          <pc:sldMk cId="190710026" sldId="554"/>
        </pc:sldMkLst>
        <pc:spChg chg="mod">
          <ac:chgData name="Nicolás Gaspari" userId="978425e37181ab08" providerId="LiveId" clId="{DB186D85-199B-4934-8638-FFD8B48BB82A}" dt="2022-06-07T22:49:13.126" v="766" actId="1035"/>
          <ac:spMkLst>
            <pc:docMk/>
            <pc:sldMk cId="190710026" sldId="554"/>
            <ac:spMk id="2" creationId="{901E82C5-FB49-AB4C-BC9B-D1CEB11B6FDD}"/>
          </ac:spMkLst>
        </pc:spChg>
        <pc:spChg chg="del">
          <ac:chgData name="Nicolás Gaspari" userId="978425e37181ab08" providerId="LiveId" clId="{DB186D85-199B-4934-8638-FFD8B48BB82A}" dt="2022-06-07T22:49:05.246" v="744" actId="478"/>
          <ac:spMkLst>
            <pc:docMk/>
            <pc:sldMk cId="190710026" sldId="554"/>
            <ac:spMk id="3" creationId="{3E9F84D0-D665-4643-8813-D625953C4A39}"/>
          </ac:spMkLst>
        </pc:spChg>
        <pc:spChg chg="mod">
          <ac:chgData name="Nicolás Gaspari" userId="978425e37181ab08" providerId="LiveId" clId="{DB186D85-199B-4934-8638-FFD8B48BB82A}" dt="2022-06-07T22:49:25.492" v="772" actId="1076"/>
          <ac:spMkLst>
            <pc:docMk/>
            <pc:sldMk cId="190710026" sldId="554"/>
            <ac:spMk id="4" creationId="{27AEA421-309D-1A48-B321-155F92772F40}"/>
          </ac:spMkLst>
        </pc:spChg>
        <pc:spChg chg="mod">
          <ac:chgData name="Nicolás Gaspari" userId="978425e37181ab08" providerId="LiveId" clId="{DB186D85-199B-4934-8638-FFD8B48BB82A}" dt="2022-06-07T22:49:13.126" v="766" actId="1035"/>
          <ac:spMkLst>
            <pc:docMk/>
            <pc:sldMk cId="190710026" sldId="554"/>
            <ac:spMk id="14" creationId="{AE5F7E43-E792-4DE2-B6AB-E8832D4AFCCB}"/>
          </ac:spMkLst>
        </pc:spChg>
      </pc:sldChg>
      <pc:sldChg chg="delSp add del mod">
        <pc:chgData name="Nicolás Gaspari" userId="978425e37181ab08" providerId="LiveId" clId="{DB186D85-199B-4934-8638-FFD8B48BB82A}" dt="2022-06-07T22:08:41.153" v="71" actId="478"/>
        <pc:sldMkLst>
          <pc:docMk/>
          <pc:sldMk cId="4280577763" sldId="561"/>
        </pc:sldMkLst>
        <pc:spChg chg="del">
          <ac:chgData name="Nicolás Gaspari" userId="978425e37181ab08" providerId="LiveId" clId="{DB186D85-199B-4934-8638-FFD8B48BB82A}" dt="2022-06-07T22:08:41.153" v="71" actId="478"/>
          <ac:spMkLst>
            <pc:docMk/>
            <pc:sldMk cId="4280577763" sldId="561"/>
            <ac:spMk id="8" creationId="{6754DD23-905A-EB83-F7B4-866E848E2DA0}"/>
          </ac:spMkLst>
        </pc:spChg>
        <pc:spChg chg="del">
          <ac:chgData name="Nicolás Gaspari" userId="978425e37181ab08" providerId="LiveId" clId="{DB186D85-199B-4934-8638-FFD8B48BB82A}" dt="2022-06-07T22:08:41.153" v="71" actId="478"/>
          <ac:spMkLst>
            <pc:docMk/>
            <pc:sldMk cId="4280577763" sldId="561"/>
            <ac:spMk id="9" creationId="{CD91D86C-E4F3-3568-26DC-289A1D2CB880}"/>
          </ac:spMkLst>
        </pc:spChg>
      </pc:sldChg>
      <pc:sldChg chg="delSp mod">
        <pc:chgData name="Nicolás Gaspari" userId="978425e37181ab08" providerId="LiveId" clId="{DB186D85-199B-4934-8638-FFD8B48BB82A}" dt="2022-06-07T22:58:48.860" v="1020" actId="478"/>
        <pc:sldMkLst>
          <pc:docMk/>
          <pc:sldMk cId="4175020366" sldId="565"/>
        </pc:sldMkLst>
        <pc:spChg chg="del">
          <ac:chgData name="Nicolás Gaspari" userId="978425e37181ab08" providerId="LiveId" clId="{DB186D85-199B-4934-8638-FFD8B48BB82A}" dt="2022-06-07T22:58:48.860" v="1020" actId="478"/>
          <ac:spMkLst>
            <pc:docMk/>
            <pc:sldMk cId="4175020366" sldId="565"/>
            <ac:spMk id="15" creationId="{28E3F867-9134-57D5-9AFF-00660B9CBADB}"/>
          </ac:spMkLst>
        </pc:spChg>
      </pc:sldChg>
      <pc:sldChg chg="delSp modSp mod ord">
        <pc:chgData name="Nicolás Gaspari" userId="978425e37181ab08" providerId="LiveId" clId="{DB186D85-199B-4934-8638-FFD8B48BB82A}" dt="2022-06-24T23:02:12.256" v="1031" actId="1076"/>
        <pc:sldMkLst>
          <pc:docMk/>
          <pc:sldMk cId="1105138978" sldId="566"/>
        </pc:sldMkLst>
        <pc:spChg chg="del">
          <ac:chgData name="Nicolás Gaspari" userId="978425e37181ab08" providerId="LiveId" clId="{DB186D85-199B-4934-8638-FFD8B48BB82A}" dt="2022-06-07T22:58:42.655" v="1015" actId="478"/>
          <ac:spMkLst>
            <pc:docMk/>
            <pc:sldMk cId="1105138978" sldId="566"/>
            <ac:spMk id="15" creationId="{B16970C1-0031-BE34-252B-7787ACAE90F7}"/>
          </ac:spMkLst>
        </pc:spChg>
        <pc:picChg chg="mod">
          <ac:chgData name="Nicolás Gaspari" userId="978425e37181ab08" providerId="LiveId" clId="{DB186D85-199B-4934-8638-FFD8B48BB82A}" dt="2022-06-24T23:02:12.256" v="1031" actId="1076"/>
          <ac:picMkLst>
            <pc:docMk/>
            <pc:sldMk cId="1105138978" sldId="566"/>
            <ac:picMk id="13" creationId="{D93EFD0D-1DEE-7509-853F-3BEDCD40833F}"/>
          </ac:picMkLst>
        </pc:picChg>
      </pc:sldChg>
      <pc:sldChg chg="delSp modSp mod">
        <pc:chgData name="Nicolás Gaspari" userId="978425e37181ab08" providerId="LiveId" clId="{DB186D85-199B-4934-8638-FFD8B48BB82A}" dt="2022-06-24T23:03:09.028" v="1033" actId="1076"/>
        <pc:sldMkLst>
          <pc:docMk/>
          <pc:sldMk cId="747719545" sldId="567"/>
        </pc:sldMkLst>
        <pc:spChg chg="del">
          <ac:chgData name="Nicolás Gaspari" userId="978425e37181ab08" providerId="LiveId" clId="{DB186D85-199B-4934-8638-FFD8B48BB82A}" dt="2022-06-07T22:58:44.483" v="1017" actId="478"/>
          <ac:spMkLst>
            <pc:docMk/>
            <pc:sldMk cId="747719545" sldId="567"/>
            <ac:spMk id="17" creationId="{4B0BC9F0-A5D4-0D78-110A-D737C3B9FDD0}"/>
          </ac:spMkLst>
        </pc:spChg>
        <pc:picChg chg="mod">
          <ac:chgData name="Nicolás Gaspari" userId="978425e37181ab08" providerId="LiveId" clId="{DB186D85-199B-4934-8638-FFD8B48BB82A}" dt="2022-06-24T23:02:59.882" v="1032" actId="1076"/>
          <ac:picMkLst>
            <pc:docMk/>
            <pc:sldMk cId="747719545" sldId="567"/>
            <ac:picMk id="24" creationId="{C06B9A6F-0BFB-FE5A-5F4D-87E2375807E0}"/>
          </ac:picMkLst>
        </pc:picChg>
        <pc:picChg chg="mod">
          <ac:chgData name="Nicolás Gaspari" userId="978425e37181ab08" providerId="LiveId" clId="{DB186D85-199B-4934-8638-FFD8B48BB82A}" dt="2022-06-24T23:03:09.028" v="1033" actId="1076"/>
          <ac:picMkLst>
            <pc:docMk/>
            <pc:sldMk cId="747719545" sldId="567"/>
            <ac:picMk id="25" creationId="{7F9316A0-BD3F-3FC4-C7D4-DDA0235209F8}"/>
          </ac:picMkLst>
        </pc:picChg>
      </pc:sldChg>
      <pc:sldChg chg="delSp modSp mod">
        <pc:chgData name="Nicolás Gaspari" userId="978425e37181ab08" providerId="LiveId" clId="{DB186D85-199B-4934-8638-FFD8B48BB82A}" dt="2022-06-24T23:03:45.984" v="1034" actId="1076"/>
        <pc:sldMkLst>
          <pc:docMk/>
          <pc:sldMk cId="3635028428" sldId="568"/>
        </pc:sldMkLst>
        <pc:spChg chg="del">
          <ac:chgData name="Nicolás Gaspari" userId="978425e37181ab08" providerId="LiveId" clId="{DB186D85-199B-4934-8638-FFD8B48BB82A}" dt="2022-06-07T22:58:43.570" v="1016" actId="478"/>
          <ac:spMkLst>
            <pc:docMk/>
            <pc:sldMk cId="3635028428" sldId="568"/>
            <ac:spMk id="17" creationId="{12193D6A-1A78-3479-FA76-E4587BA48F13}"/>
          </ac:spMkLst>
        </pc:spChg>
        <pc:picChg chg="mod">
          <ac:chgData name="Nicolás Gaspari" userId="978425e37181ab08" providerId="LiveId" clId="{DB186D85-199B-4934-8638-FFD8B48BB82A}" dt="2022-06-24T23:03:45.984" v="1034" actId="1076"/>
          <ac:picMkLst>
            <pc:docMk/>
            <pc:sldMk cId="3635028428" sldId="568"/>
            <ac:picMk id="20" creationId="{8AF72B99-141D-4707-0FD8-373DD8E2B288}"/>
          </ac:picMkLst>
        </pc:picChg>
      </pc:sldChg>
      <pc:sldChg chg="delSp mod">
        <pc:chgData name="Nicolás Gaspari" userId="978425e37181ab08" providerId="LiveId" clId="{DB186D85-199B-4934-8638-FFD8B48BB82A}" dt="2022-06-07T22:58:41.211" v="1014" actId="478"/>
        <pc:sldMkLst>
          <pc:docMk/>
          <pc:sldMk cId="3133753663" sldId="569"/>
        </pc:sldMkLst>
        <pc:spChg chg="del">
          <ac:chgData name="Nicolás Gaspari" userId="978425e37181ab08" providerId="LiveId" clId="{DB186D85-199B-4934-8638-FFD8B48BB82A}" dt="2022-06-07T22:58:41.211" v="1014" actId="478"/>
          <ac:spMkLst>
            <pc:docMk/>
            <pc:sldMk cId="3133753663" sldId="569"/>
            <ac:spMk id="8" creationId="{5CAD6B9F-AA12-2343-102F-7B53A9B54209}"/>
          </ac:spMkLst>
        </pc:spChg>
      </pc:sldChg>
      <pc:sldChg chg="delSp modSp mod delCm modCm">
        <pc:chgData name="Nicolás Gaspari" userId="978425e37181ab08" providerId="LiveId" clId="{DB186D85-199B-4934-8638-FFD8B48BB82A}" dt="2022-06-24T23:01:48.159" v="1030"/>
        <pc:sldMkLst>
          <pc:docMk/>
          <pc:sldMk cId="4192572287" sldId="598"/>
        </pc:sldMkLst>
        <pc:spChg chg="mod">
          <ac:chgData name="Nicolás Gaspari" userId="978425e37181ab08" providerId="LiveId" clId="{DB186D85-199B-4934-8638-FFD8B48BB82A}" dt="2022-06-07T22:58:26.167" v="1010" actId="13926"/>
          <ac:spMkLst>
            <pc:docMk/>
            <pc:sldMk cId="4192572287" sldId="598"/>
            <ac:spMk id="9" creationId="{5E06A6BA-A85E-47AA-804B-A491269EBD44}"/>
          </ac:spMkLst>
        </pc:spChg>
        <pc:spChg chg="del">
          <ac:chgData name="Nicolás Gaspari" userId="978425e37181ab08" providerId="LiveId" clId="{DB186D85-199B-4934-8638-FFD8B48BB82A}" dt="2022-06-07T22:58:56.986" v="1025" actId="478"/>
          <ac:spMkLst>
            <pc:docMk/>
            <pc:sldMk cId="4192572287" sldId="598"/>
            <ac:spMk id="11" creationId="{7CC1DC23-82F5-9D4A-0026-0660B6349DD9}"/>
          </ac:spMkLst>
        </pc:spChg>
        <pc:graphicFrameChg chg="mod modGraphic">
          <ac:chgData name="Nicolás Gaspari" userId="978425e37181ab08" providerId="LiveId" clId="{DB186D85-199B-4934-8638-FFD8B48BB82A}" dt="2022-06-07T22:57:45.804" v="974" actId="207"/>
          <ac:graphicFrameMkLst>
            <pc:docMk/>
            <pc:sldMk cId="4192572287" sldId="598"/>
            <ac:graphicFrameMk id="10" creationId="{9D9AD968-4FCD-4446-9060-4B54513A1771}"/>
          </ac:graphicFrameMkLst>
        </pc:graphicFrameChg>
        <pc:graphicFrameChg chg="mod">
          <ac:chgData name="Nicolás Gaspari" userId="978425e37181ab08" providerId="LiveId" clId="{DB186D85-199B-4934-8638-FFD8B48BB82A}" dt="2022-06-24T23:01:48.159" v="1030"/>
          <ac:graphicFrameMkLst>
            <pc:docMk/>
            <pc:sldMk cId="4192572287" sldId="598"/>
            <ac:graphicFrameMk id="17" creationId="{1A9D3983-BE25-42C1-BBEB-3B2723D5BD24}"/>
          </ac:graphicFrameMkLst>
        </pc:graphicFrameChg>
      </pc:sldChg>
      <pc:sldChg chg="delSp mod delCm">
        <pc:chgData name="Nicolás Gaspari" userId="978425e37181ab08" providerId="LiveId" clId="{DB186D85-199B-4934-8638-FFD8B48BB82A}" dt="2022-06-07T22:58:55.922" v="1024" actId="478"/>
        <pc:sldMkLst>
          <pc:docMk/>
          <pc:sldMk cId="1535292904" sldId="599"/>
        </pc:sldMkLst>
        <pc:spChg chg="del">
          <ac:chgData name="Nicolás Gaspari" userId="978425e37181ab08" providerId="LiveId" clId="{DB186D85-199B-4934-8638-FFD8B48BB82A}" dt="2022-06-07T22:58:55.922" v="1024" actId="478"/>
          <ac:spMkLst>
            <pc:docMk/>
            <pc:sldMk cId="1535292904" sldId="599"/>
            <ac:spMk id="9" creationId="{0CFAED92-A933-74CA-75ED-0065B6EF6F09}"/>
          </ac:spMkLst>
        </pc:spChg>
      </pc:sldChg>
      <pc:sldChg chg="delSp mod">
        <pc:chgData name="Nicolás Gaspari" userId="978425e37181ab08" providerId="LiveId" clId="{DB186D85-199B-4934-8638-FFD8B48BB82A}" dt="2022-06-07T22:58:52.812" v="1023" actId="478"/>
        <pc:sldMkLst>
          <pc:docMk/>
          <pc:sldMk cId="2166538218" sldId="600"/>
        </pc:sldMkLst>
        <pc:spChg chg="del">
          <ac:chgData name="Nicolás Gaspari" userId="978425e37181ab08" providerId="LiveId" clId="{DB186D85-199B-4934-8638-FFD8B48BB82A}" dt="2022-06-07T22:58:52.812" v="1023" actId="478"/>
          <ac:spMkLst>
            <pc:docMk/>
            <pc:sldMk cId="2166538218" sldId="600"/>
            <ac:spMk id="17" creationId="{3EB7F988-3E67-4F7E-EDDA-573717805EBD}"/>
          </ac:spMkLst>
        </pc:spChg>
      </pc:sldChg>
      <pc:sldChg chg="delSp mod">
        <pc:chgData name="Nicolás Gaspari" userId="978425e37181ab08" providerId="LiveId" clId="{DB186D85-199B-4934-8638-FFD8B48BB82A}" dt="2022-06-07T22:58:51.322" v="1022" actId="478"/>
        <pc:sldMkLst>
          <pc:docMk/>
          <pc:sldMk cId="3542774230" sldId="601"/>
        </pc:sldMkLst>
        <pc:spChg chg="del">
          <ac:chgData name="Nicolás Gaspari" userId="978425e37181ab08" providerId="LiveId" clId="{DB186D85-199B-4934-8638-FFD8B48BB82A}" dt="2022-06-07T22:58:51.322" v="1022" actId="478"/>
          <ac:spMkLst>
            <pc:docMk/>
            <pc:sldMk cId="3542774230" sldId="601"/>
            <ac:spMk id="15" creationId="{5A5F3533-25B7-AD28-C896-FAB2D6256185}"/>
          </ac:spMkLst>
        </pc:spChg>
      </pc:sldChg>
      <pc:sldChg chg="delSp mod">
        <pc:chgData name="Nicolás Gaspari" userId="978425e37181ab08" providerId="LiveId" clId="{DB186D85-199B-4934-8638-FFD8B48BB82A}" dt="2022-06-07T22:58:50.113" v="1021" actId="478"/>
        <pc:sldMkLst>
          <pc:docMk/>
          <pc:sldMk cId="411589250" sldId="602"/>
        </pc:sldMkLst>
        <pc:spChg chg="del">
          <ac:chgData name="Nicolás Gaspari" userId="978425e37181ab08" providerId="LiveId" clId="{DB186D85-199B-4934-8638-FFD8B48BB82A}" dt="2022-06-07T22:58:50.113" v="1021" actId="478"/>
          <ac:spMkLst>
            <pc:docMk/>
            <pc:sldMk cId="411589250" sldId="602"/>
            <ac:spMk id="17" creationId="{3E3EFB60-23CF-0BAE-B382-553D25B79D40}"/>
          </ac:spMkLst>
        </pc:spChg>
      </pc:sldChg>
      <pc:sldChg chg="modSp mod">
        <pc:chgData name="Nicolás Gaspari" userId="978425e37181ab08" providerId="LiveId" clId="{DB186D85-199B-4934-8638-FFD8B48BB82A}" dt="2022-06-07T22:07:54.450" v="7"/>
        <pc:sldMkLst>
          <pc:docMk/>
          <pc:sldMk cId="9636175" sldId="610"/>
        </pc:sldMkLst>
        <pc:spChg chg="mod">
          <ac:chgData name="Nicolás Gaspari" userId="978425e37181ab08" providerId="LiveId" clId="{DB186D85-199B-4934-8638-FFD8B48BB82A}" dt="2022-06-07T22:07:54.450" v="7"/>
          <ac:spMkLst>
            <pc:docMk/>
            <pc:sldMk cId="9636175" sldId="610"/>
            <ac:spMk id="13" creationId="{80DF5E82-FEBF-9CA0-DAD9-348F166DBB58}"/>
          </ac:spMkLst>
        </pc:spChg>
      </pc:sldChg>
      <pc:sldChg chg="modSp mod">
        <pc:chgData name="Nicolás Gaspari" userId="978425e37181ab08" providerId="LiveId" clId="{DB186D85-199B-4934-8638-FFD8B48BB82A}" dt="2022-06-07T22:49:59.496" v="804" actId="207"/>
        <pc:sldMkLst>
          <pc:docMk/>
          <pc:sldMk cId="1902339178" sldId="612"/>
        </pc:sldMkLst>
        <pc:spChg chg="mod">
          <ac:chgData name="Nicolás Gaspari" userId="978425e37181ab08" providerId="LiveId" clId="{DB186D85-199B-4934-8638-FFD8B48BB82A}" dt="2022-06-07T22:49:55.899" v="803" actId="6549"/>
          <ac:spMkLst>
            <pc:docMk/>
            <pc:sldMk cId="1902339178" sldId="612"/>
            <ac:spMk id="5" creationId="{989BDE2A-FDD5-37B1-0CEB-724700E6DE19}"/>
          </ac:spMkLst>
        </pc:spChg>
        <pc:spChg chg="mod">
          <ac:chgData name="Nicolás Gaspari" userId="978425e37181ab08" providerId="LiveId" clId="{DB186D85-199B-4934-8638-FFD8B48BB82A}" dt="2022-06-07T22:49:59.496" v="804" actId="207"/>
          <ac:spMkLst>
            <pc:docMk/>
            <pc:sldMk cId="1902339178" sldId="612"/>
            <ac:spMk id="8" creationId="{8196EC66-7A72-7168-6326-932C0F6761D6}"/>
          </ac:spMkLst>
        </pc:spChg>
      </pc:sldChg>
      <pc:sldChg chg="modSp mod delCm">
        <pc:chgData name="Nicolás Gaspari" userId="978425e37181ab08" providerId="LiveId" clId="{DB186D85-199B-4934-8638-FFD8B48BB82A}" dt="2022-06-07T22:59:01.802" v="1027" actId="207"/>
        <pc:sldMkLst>
          <pc:docMk/>
          <pc:sldMk cId="2973115484" sldId="613"/>
        </pc:sldMkLst>
        <pc:spChg chg="mod">
          <ac:chgData name="Nicolás Gaspari" userId="978425e37181ab08" providerId="LiveId" clId="{DB186D85-199B-4934-8638-FFD8B48BB82A}" dt="2022-06-07T22:59:01.802" v="1027" actId="207"/>
          <ac:spMkLst>
            <pc:docMk/>
            <pc:sldMk cId="2973115484" sldId="613"/>
            <ac:spMk id="14" creationId="{DF648291-9882-9DA6-D3E3-880786812946}"/>
          </ac:spMkLst>
        </pc:spChg>
      </pc:sldChg>
      <pc:sldChg chg="delSp modSp mod">
        <pc:chgData name="Nicolás Gaspari" userId="978425e37181ab08" providerId="LiveId" clId="{DB186D85-199B-4934-8638-FFD8B48BB82A}" dt="2022-06-07T22:58:47.832" v="1019" actId="478"/>
        <pc:sldMkLst>
          <pc:docMk/>
          <pc:sldMk cId="1700993672" sldId="648"/>
        </pc:sldMkLst>
        <pc:spChg chg="del mod">
          <ac:chgData name="Nicolás Gaspari" userId="978425e37181ab08" providerId="LiveId" clId="{DB186D85-199B-4934-8638-FFD8B48BB82A}" dt="2022-06-07T22:58:47.832" v="1019" actId="478"/>
          <ac:spMkLst>
            <pc:docMk/>
            <pc:sldMk cId="1700993672" sldId="648"/>
            <ac:spMk id="9" creationId="{D35AB10C-B3B2-4FC8-AC60-1B0202FA0AB4}"/>
          </ac:spMkLst>
        </pc:spChg>
      </pc:sldChg>
      <pc:sldChg chg="addSp delSp modSp mod">
        <pc:chgData name="Nicolás Gaspari" userId="978425e37181ab08" providerId="LiveId" clId="{DB186D85-199B-4934-8638-FFD8B48BB82A}" dt="2022-06-07T22:17:02.419" v="156"/>
        <pc:sldMkLst>
          <pc:docMk/>
          <pc:sldMk cId="346557465" sldId="656"/>
        </pc:sldMkLst>
        <pc:spChg chg="add del mod">
          <ac:chgData name="Nicolás Gaspari" userId="978425e37181ab08" providerId="LiveId" clId="{DB186D85-199B-4934-8638-FFD8B48BB82A}" dt="2022-06-07T22:17:01.721" v="155" actId="478"/>
          <ac:spMkLst>
            <pc:docMk/>
            <pc:sldMk cId="346557465" sldId="656"/>
            <ac:spMk id="11" creationId="{1EAD7E3C-0340-4E95-AD27-691C792775C6}"/>
          </ac:spMkLst>
        </pc:spChg>
        <pc:spChg chg="add del">
          <ac:chgData name="Nicolás Gaspari" userId="978425e37181ab08" providerId="LiveId" clId="{DB186D85-199B-4934-8638-FFD8B48BB82A}" dt="2022-06-07T22:17:01.721" v="155" actId="478"/>
          <ac:spMkLst>
            <pc:docMk/>
            <pc:sldMk cId="346557465" sldId="656"/>
            <ac:spMk id="15" creationId="{5D7C4483-C0CF-4C3C-9DB3-9842DF4889BD}"/>
          </ac:spMkLst>
        </pc:spChg>
        <pc:spChg chg="del">
          <ac:chgData name="Nicolás Gaspari" userId="978425e37181ab08" providerId="LiveId" clId="{DB186D85-199B-4934-8638-FFD8B48BB82A}" dt="2022-06-07T22:10:45.690" v="79" actId="478"/>
          <ac:spMkLst>
            <pc:docMk/>
            <pc:sldMk cId="346557465" sldId="656"/>
            <ac:spMk id="17" creationId="{B09DF110-BEA0-494C-8888-B480FA9FE0BA}"/>
          </ac:spMkLst>
        </pc:spChg>
        <pc:spChg chg="add mod">
          <ac:chgData name="Nicolás Gaspari" userId="978425e37181ab08" providerId="LiveId" clId="{DB186D85-199B-4934-8638-FFD8B48BB82A}" dt="2022-06-07T22:17:02.419" v="156"/>
          <ac:spMkLst>
            <pc:docMk/>
            <pc:sldMk cId="346557465" sldId="656"/>
            <ac:spMk id="18" creationId="{1E3DC4D7-F6A4-0659-F107-8754971C4BF1}"/>
          </ac:spMkLst>
        </pc:spChg>
        <pc:spChg chg="add del">
          <ac:chgData name="Nicolás Gaspari" userId="978425e37181ab08" providerId="LiveId" clId="{DB186D85-199B-4934-8638-FFD8B48BB82A}" dt="2022-06-07T22:17:00.596" v="154" actId="478"/>
          <ac:spMkLst>
            <pc:docMk/>
            <pc:sldMk cId="346557465" sldId="656"/>
            <ac:spMk id="24" creationId="{EC6D1FF0-48F1-4C02-A134-21A59A007675}"/>
          </ac:spMkLst>
        </pc:spChg>
        <pc:spChg chg="add del">
          <ac:chgData name="Nicolás Gaspari" userId="978425e37181ab08" providerId="LiveId" clId="{DB186D85-199B-4934-8638-FFD8B48BB82A}" dt="2022-06-07T22:17:00.596" v="154" actId="478"/>
          <ac:spMkLst>
            <pc:docMk/>
            <pc:sldMk cId="346557465" sldId="656"/>
            <ac:spMk id="25" creationId="{EA7941C7-5ABD-4E3E-826B-D1127763099E}"/>
          </ac:spMkLst>
        </pc:spChg>
        <pc:spChg chg="add mod">
          <ac:chgData name="Nicolás Gaspari" userId="978425e37181ab08" providerId="LiveId" clId="{DB186D85-199B-4934-8638-FFD8B48BB82A}" dt="2022-06-07T22:17:02.419" v="156"/>
          <ac:spMkLst>
            <pc:docMk/>
            <pc:sldMk cId="346557465" sldId="656"/>
            <ac:spMk id="26" creationId="{006A2FAF-B5FF-F258-629B-889BF6EE5D4D}"/>
          </ac:spMkLst>
        </pc:spChg>
      </pc:sldChg>
      <pc:sldChg chg="addSp delSp modSp mod">
        <pc:chgData name="Nicolás Gaspari" userId="978425e37181ab08" providerId="LiveId" clId="{DB186D85-199B-4934-8638-FFD8B48BB82A}" dt="2022-06-07T22:18:27.522" v="182" actId="20577"/>
        <pc:sldMkLst>
          <pc:docMk/>
          <pc:sldMk cId="2601405670" sldId="659"/>
        </pc:sldMkLst>
        <pc:spChg chg="del">
          <ac:chgData name="Nicolás Gaspari" userId="978425e37181ab08" providerId="LiveId" clId="{DB186D85-199B-4934-8638-FFD8B48BB82A}" dt="2022-06-07T22:18:16.276" v="171" actId="478"/>
          <ac:spMkLst>
            <pc:docMk/>
            <pc:sldMk cId="2601405670" sldId="659"/>
            <ac:spMk id="11" creationId="{1EAD7E3C-0340-4E95-AD27-691C792775C6}"/>
          </ac:spMkLst>
        </pc:spChg>
        <pc:spChg chg="del">
          <ac:chgData name="Nicolás Gaspari" userId="978425e37181ab08" providerId="LiveId" clId="{DB186D85-199B-4934-8638-FFD8B48BB82A}" dt="2022-06-07T22:18:16.276" v="171" actId="478"/>
          <ac:spMkLst>
            <pc:docMk/>
            <pc:sldMk cId="2601405670" sldId="659"/>
            <ac:spMk id="15" creationId="{5D7C4483-C0CF-4C3C-9DB3-9842DF4889BD}"/>
          </ac:spMkLst>
        </pc:spChg>
        <pc:spChg chg="del">
          <ac:chgData name="Nicolás Gaspari" userId="978425e37181ab08" providerId="LiveId" clId="{DB186D85-199B-4934-8638-FFD8B48BB82A}" dt="2022-06-07T22:10:46.964" v="81" actId="478"/>
          <ac:spMkLst>
            <pc:docMk/>
            <pc:sldMk cId="2601405670" sldId="659"/>
            <ac:spMk id="17" creationId="{B09DF110-BEA0-494C-8888-B480FA9FE0BA}"/>
          </ac:spMkLst>
        </pc:spChg>
        <pc:spChg chg="add mod">
          <ac:chgData name="Nicolás Gaspari" userId="978425e37181ab08" providerId="LiveId" clId="{DB186D85-199B-4934-8638-FFD8B48BB82A}" dt="2022-06-07T22:18:16.542" v="172"/>
          <ac:spMkLst>
            <pc:docMk/>
            <pc:sldMk cId="2601405670" sldId="659"/>
            <ac:spMk id="18" creationId="{2C5EDBF5-35ED-BB52-0E3B-73E1B9385ED7}"/>
          </ac:spMkLst>
        </pc:spChg>
        <pc:spChg chg="add mod">
          <ac:chgData name="Nicolás Gaspari" userId="978425e37181ab08" providerId="LiveId" clId="{DB186D85-199B-4934-8638-FFD8B48BB82A}" dt="2022-06-07T22:18:16.542" v="172"/>
          <ac:spMkLst>
            <pc:docMk/>
            <pc:sldMk cId="2601405670" sldId="659"/>
            <ac:spMk id="26" creationId="{07D686AB-A79E-A803-E447-12AB6F2545D3}"/>
          </ac:spMkLst>
        </pc:spChg>
        <pc:spChg chg="add mod">
          <ac:chgData name="Nicolás Gaspari" userId="978425e37181ab08" providerId="LiveId" clId="{DB186D85-199B-4934-8638-FFD8B48BB82A}" dt="2022-06-07T22:18:24.114" v="180"/>
          <ac:spMkLst>
            <pc:docMk/>
            <pc:sldMk cId="2601405670" sldId="659"/>
            <ac:spMk id="27" creationId="{9E6B94CB-9DD6-79BA-A4C7-C5D0F7EB4EC9}"/>
          </ac:spMkLst>
        </pc:spChg>
        <pc:graphicFrameChg chg="modGraphic">
          <ac:chgData name="Nicolás Gaspari" userId="978425e37181ab08" providerId="LiveId" clId="{DB186D85-199B-4934-8638-FFD8B48BB82A}" dt="2022-06-07T22:18:27.522" v="182" actId="20577"/>
          <ac:graphicFrameMkLst>
            <pc:docMk/>
            <pc:sldMk cId="2601405670" sldId="659"/>
            <ac:graphicFrameMk id="14" creationId="{6C6B35EE-3BEF-384E-AE39-EC3176155180}"/>
          </ac:graphicFrameMkLst>
        </pc:graphicFrameChg>
      </pc:sldChg>
      <pc:sldChg chg="addSp delSp modSp add mod">
        <pc:chgData name="Nicolás Gaspari" userId="978425e37181ab08" providerId="LiveId" clId="{DB186D85-199B-4934-8638-FFD8B48BB82A}" dt="2022-06-07T22:39:40.440" v="621" actId="207"/>
        <pc:sldMkLst>
          <pc:docMk/>
          <pc:sldMk cId="143924945" sldId="660"/>
        </pc:sldMkLst>
        <pc:spChg chg="mod">
          <ac:chgData name="Nicolás Gaspari" userId="978425e37181ab08" providerId="LiveId" clId="{DB186D85-199B-4934-8638-FFD8B48BB82A}" dt="2022-06-07T22:12:21.014" v="105" actId="207"/>
          <ac:spMkLst>
            <pc:docMk/>
            <pc:sldMk cId="143924945" sldId="660"/>
            <ac:spMk id="11" creationId="{1EAD7E3C-0340-4E95-AD27-691C792775C6}"/>
          </ac:spMkLst>
        </pc:spChg>
        <pc:spChg chg="mod">
          <ac:chgData name="Nicolás Gaspari" userId="978425e37181ab08" providerId="LiveId" clId="{DB186D85-199B-4934-8638-FFD8B48BB82A}" dt="2022-06-07T22:11:18.613" v="92" actId="6549"/>
          <ac:spMkLst>
            <pc:docMk/>
            <pc:sldMk cId="143924945" sldId="660"/>
            <ac:spMk id="15" creationId="{5D7C4483-C0CF-4C3C-9DB3-9842DF4889BD}"/>
          </ac:spMkLst>
        </pc:spChg>
        <pc:graphicFrameChg chg="add del">
          <ac:chgData name="Nicolás Gaspari" userId="978425e37181ab08" providerId="LiveId" clId="{DB186D85-199B-4934-8638-FFD8B48BB82A}" dt="2022-06-07T22:39:05.774" v="613"/>
          <ac:graphicFrameMkLst>
            <pc:docMk/>
            <pc:sldMk cId="143924945" sldId="660"/>
            <ac:graphicFrameMk id="2" creationId="{0511289C-519A-709C-D1FB-FAABB7F6D80A}"/>
          </ac:graphicFrameMkLst>
        </pc:graphicFrameChg>
        <pc:graphicFrameChg chg="mod modGraphic">
          <ac:chgData name="Nicolás Gaspari" userId="978425e37181ab08" providerId="LiveId" clId="{DB186D85-199B-4934-8638-FFD8B48BB82A}" dt="2022-06-07T22:39:37.409" v="620" actId="207"/>
          <ac:graphicFrameMkLst>
            <pc:docMk/>
            <pc:sldMk cId="143924945" sldId="660"/>
            <ac:graphicFrameMk id="14" creationId="{6C6B35EE-3BEF-384E-AE39-EC3176155180}"/>
          </ac:graphicFrameMkLst>
        </pc:graphicFrameChg>
        <pc:graphicFrameChg chg="mod modGraphic">
          <ac:chgData name="Nicolás Gaspari" userId="978425e37181ab08" providerId="LiveId" clId="{DB186D85-199B-4934-8638-FFD8B48BB82A}" dt="2022-06-07T22:39:40.440" v="621" actId="207"/>
          <ac:graphicFrameMkLst>
            <pc:docMk/>
            <pc:sldMk cId="143924945" sldId="660"/>
            <ac:graphicFrameMk id="20" creationId="{2FC75834-9BCE-4A6C-8391-304E47F90B1E}"/>
          </ac:graphicFrameMkLst>
        </pc:graphicFrameChg>
      </pc:sldChg>
      <pc:sldChg chg="addSp modSp add mod">
        <pc:chgData name="Nicolás Gaspari" userId="978425e37181ab08" providerId="LiveId" clId="{DB186D85-199B-4934-8638-FFD8B48BB82A}" dt="2022-06-07T22:40:44.684" v="637"/>
        <pc:sldMkLst>
          <pc:docMk/>
          <pc:sldMk cId="3937885190" sldId="661"/>
        </pc:sldMkLst>
        <pc:spChg chg="mod">
          <ac:chgData name="Nicolás Gaspari" userId="978425e37181ab08" providerId="LiveId" clId="{DB186D85-199B-4934-8638-FFD8B48BB82A}" dt="2022-06-07T22:12:16.147" v="104" actId="207"/>
          <ac:spMkLst>
            <pc:docMk/>
            <pc:sldMk cId="3937885190" sldId="661"/>
            <ac:spMk id="11" creationId="{1EAD7E3C-0340-4E95-AD27-691C792775C6}"/>
          </ac:spMkLst>
        </pc:spChg>
        <pc:spChg chg="add mod">
          <ac:chgData name="Nicolás Gaspari" userId="978425e37181ab08" providerId="LiveId" clId="{DB186D85-199B-4934-8638-FFD8B48BB82A}" dt="2022-06-07T22:40:44.684" v="637"/>
          <ac:spMkLst>
            <pc:docMk/>
            <pc:sldMk cId="3937885190" sldId="661"/>
            <ac:spMk id="13" creationId="{2D007642-0457-F2F9-6B87-C7E75A5FF50A}"/>
          </ac:spMkLst>
        </pc:spChg>
        <pc:spChg chg="mod">
          <ac:chgData name="Nicolás Gaspari" userId="978425e37181ab08" providerId="LiveId" clId="{DB186D85-199B-4934-8638-FFD8B48BB82A}" dt="2022-06-07T22:11:24.462" v="95" actId="20577"/>
          <ac:spMkLst>
            <pc:docMk/>
            <pc:sldMk cId="3937885190" sldId="661"/>
            <ac:spMk id="15" creationId="{5D7C4483-C0CF-4C3C-9DB3-9842DF4889BD}"/>
          </ac:spMkLst>
        </pc:spChg>
        <pc:graphicFrameChg chg="mod modGraphic">
          <ac:chgData name="Nicolás Gaspari" userId="978425e37181ab08" providerId="LiveId" clId="{DB186D85-199B-4934-8638-FFD8B48BB82A}" dt="2022-06-07T22:40:36.333" v="636" actId="20577"/>
          <ac:graphicFrameMkLst>
            <pc:docMk/>
            <pc:sldMk cId="3937885190" sldId="661"/>
            <ac:graphicFrameMk id="14" creationId="{6C6B35EE-3BEF-384E-AE39-EC3176155180}"/>
          </ac:graphicFrameMkLst>
        </pc:graphicFrameChg>
        <pc:graphicFrameChg chg="mod modGraphic">
          <ac:chgData name="Nicolás Gaspari" userId="978425e37181ab08" providerId="LiveId" clId="{DB186D85-199B-4934-8638-FFD8B48BB82A}" dt="2022-06-07T22:40:29.778" v="631" actId="20577"/>
          <ac:graphicFrameMkLst>
            <pc:docMk/>
            <pc:sldMk cId="3937885190" sldId="661"/>
            <ac:graphicFrameMk id="20" creationId="{2FC75834-9BCE-4A6C-8391-304E47F90B1E}"/>
          </ac:graphicFrameMkLst>
        </pc:graphicFrameChg>
      </pc:sldChg>
      <pc:sldChg chg="modSp add mod">
        <pc:chgData name="Nicolás Gaspari" userId="978425e37181ab08" providerId="LiveId" clId="{DB186D85-199B-4934-8638-FFD8B48BB82A}" dt="2022-06-07T22:42:10.951" v="662" actId="207"/>
        <pc:sldMkLst>
          <pc:docMk/>
          <pc:sldMk cId="3775349083" sldId="662"/>
        </pc:sldMkLst>
        <pc:spChg chg="mod">
          <ac:chgData name="Nicolás Gaspari" userId="978425e37181ab08" providerId="LiveId" clId="{DB186D85-199B-4934-8638-FFD8B48BB82A}" dt="2022-06-07T22:12:00.641" v="102" actId="207"/>
          <ac:spMkLst>
            <pc:docMk/>
            <pc:sldMk cId="3775349083" sldId="662"/>
            <ac:spMk id="11" creationId="{1EAD7E3C-0340-4E95-AD27-691C792775C6}"/>
          </ac:spMkLst>
        </pc:spChg>
        <pc:spChg chg="mod">
          <ac:chgData name="Nicolás Gaspari" userId="978425e37181ab08" providerId="LiveId" clId="{DB186D85-199B-4934-8638-FFD8B48BB82A}" dt="2022-06-07T22:11:51.232" v="101" actId="20577"/>
          <ac:spMkLst>
            <pc:docMk/>
            <pc:sldMk cId="3775349083" sldId="662"/>
            <ac:spMk id="15" creationId="{5D7C4483-C0CF-4C3C-9DB3-9842DF4889BD}"/>
          </ac:spMkLst>
        </pc:spChg>
        <pc:graphicFrameChg chg="mod modGraphic">
          <ac:chgData name="Nicolás Gaspari" userId="978425e37181ab08" providerId="LiveId" clId="{DB186D85-199B-4934-8638-FFD8B48BB82A}" dt="2022-06-07T22:42:00.439" v="660" actId="207"/>
          <ac:graphicFrameMkLst>
            <pc:docMk/>
            <pc:sldMk cId="3775349083" sldId="662"/>
            <ac:graphicFrameMk id="14" creationId="{6C6B35EE-3BEF-384E-AE39-EC3176155180}"/>
          </ac:graphicFrameMkLst>
        </pc:graphicFrameChg>
        <pc:graphicFrameChg chg="mod modGraphic">
          <ac:chgData name="Nicolás Gaspari" userId="978425e37181ab08" providerId="LiveId" clId="{DB186D85-199B-4934-8638-FFD8B48BB82A}" dt="2022-06-07T22:42:10.951" v="662" actId="207"/>
          <ac:graphicFrameMkLst>
            <pc:docMk/>
            <pc:sldMk cId="3775349083" sldId="662"/>
            <ac:graphicFrameMk id="20" creationId="{2FC75834-9BCE-4A6C-8391-304E47F90B1E}"/>
          </ac:graphicFrameMkLst>
        </pc:graphicFrameChg>
      </pc:sldChg>
      <pc:sldChg chg="modSp add mod">
        <pc:chgData name="Nicolás Gaspari" userId="978425e37181ab08" providerId="LiveId" clId="{DB186D85-199B-4934-8638-FFD8B48BB82A}" dt="2022-06-07T22:43:33.017" v="693" actId="20577"/>
        <pc:sldMkLst>
          <pc:docMk/>
          <pc:sldMk cId="201744801" sldId="663"/>
        </pc:sldMkLst>
        <pc:spChg chg="mod">
          <ac:chgData name="Nicolás Gaspari" userId="978425e37181ab08" providerId="LiveId" clId="{DB186D85-199B-4934-8638-FFD8B48BB82A}" dt="2022-06-07T22:12:08.131" v="103" actId="207"/>
          <ac:spMkLst>
            <pc:docMk/>
            <pc:sldMk cId="201744801" sldId="663"/>
            <ac:spMk id="11" creationId="{1EAD7E3C-0340-4E95-AD27-691C792775C6}"/>
          </ac:spMkLst>
        </pc:spChg>
        <pc:spChg chg="mod">
          <ac:chgData name="Nicolás Gaspari" userId="978425e37181ab08" providerId="LiveId" clId="{DB186D85-199B-4934-8638-FFD8B48BB82A}" dt="2022-06-07T22:11:48.557" v="99" actId="20577"/>
          <ac:spMkLst>
            <pc:docMk/>
            <pc:sldMk cId="201744801" sldId="663"/>
            <ac:spMk id="15" creationId="{5D7C4483-C0CF-4C3C-9DB3-9842DF4889BD}"/>
          </ac:spMkLst>
        </pc:spChg>
        <pc:graphicFrameChg chg="mod modGraphic">
          <ac:chgData name="Nicolás Gaspari" userId="978425e37181ab08" providerId="LiveId" clId="{DB186D85-199B-4934-8638-FFD8B48BB82A}" dt="2022-06-07T22:43:33.017" v="693" actId="20577"/>
          <ac:graphicFrameMkLst>
            <pc:docMk/>
            <pc:sldMk cId="201744801" sldId="663"/>
            <ac:graphicFrameMk id="14" creationId="{6C6B35EE-3BEF-384E-AE39-EC3176155180}"/>
          </ac:graphicFrameMkLst>
        </pc:graphicFrameChg>
        <pc:graphicFrameChg chg="mod modGraphic">
          <ac:chgData name="Nicolás Gaspari" userId="978425e37181ab08" providerId="LiveId" clId="{DB186D85-199B-4934-8638-FFD8B48BB82A}" dt="2022-06-07T22:43:13.500" v="690" actId="207"/>
          <ac:graphicFrameMkLst>
            <pc:docMk/>
            <pc:sldMk cId="201744801" sldId="663"/>
            <ac:graphicFrameMk id="20" creationId="{2FC75834-9BCE-4A6C-8391-304E47F90B1E}"/>
          </ac:graphicFrameMkLst>
        </pc:graphicFrameChg>
      </pc:sldChg>
      <pc:sldChg chg="modSp add mod">
        <pc:chgData name="Nicolás Gaspari" userId="978425e37181ab08" providerId="LiveId" clId="{DB186D85-199B-4934-8638-FFD8B48BB82A}" dt="2022-06-07T22:26:03.578" v="387" actId="20577"/>
        <pc:sldMkLst>
          <pc:docMk/>
          <pc:sldMk cId="1484281792" sldId="664"/>
        </pc:sldMkLst>
        <pc:graphicFrameChg chg="mod modGraphic">
          <ac:chgData name="Nicolás Gaspari" userId="978425e37181ab08" providerId="LiveId" clId="{DB186D85-199B-4934-8638-FFD8B48BB82A}" dt="2022-06-07T22:26:01.241" v="385"/>
          <ac:graphicFrameMkLst>
            <pc:docMk/>
            <pc:sldMk cId="1484281792" sldId="664"/>
            <ac:graphicFrameMk id="14" creationId="{6C6B35EE-3BEF-384E-AE39-EC3176155180}"/>
          </ac:graphicFrameMkLst>
        </pc:graphicFrameChg>
        <pc:graphicFrameChg chg="mod modGraphic">
          <ac:chgData name="Nicolás Gaspari" userId="978425e37181ab08" providerId="LiveId" clId="{DB186D85-199B-4934-8638-FFD8B48BB82A}" dt="2022-06-07T22:26:03.578" v="387" actId="20577"/>
          <ac:graphicFrameMkLst>
            <pc:docMk/>
            <pc:sldMk cId="1484281792" sldId="664"/>
            <ac:graphicFrameMk id="20" creationId="{2FC75834-9BCE-4A6C-8391-304E47F90B1E}"/>
          </ac:graphicFrameMkLst>
        </pc:graphicFrameChg>
      </pc:sldChg>
      <pc:sldChg chg="modSp add mod">
        <pc:chgData name="Nicolás Gaspari" userId="978425e37181ab08" providerId="LiveId" clId="{DB186D85-199B-4934-8638-FFD8B48BB82A}" dt="2022-06-07T22:30:44.342" v="469" actId="313"/>
        <pc:sldMkLst>
          <pc:docMk/>
          <pc:sldMk cId="3558957830" sldId="665"/>
        </pc:sldMkLst>
        <pc:graphicFrameChg chg="mod modGraphic">
          <ac:chgData name="Nicolás Gaspari" userId="978425e37181ab08" providerId="LiveId" clId="{DB186D85-199B-4934-8638-FFD8B48BB82A}" dt="2022-06-07T22:30:42.143" v="468" actId="313"/>
          <ac:graphicFrameMkLst>
            <pc:docMk/>
            <pc:sldMk cId="3558957830" sldId="665"/>
            <ac:graphicFrameMk id="14" creationId="{6C6B35EE-3BEF-384E-AE39-EC3176155180}"/>
          </ac:graphicFrameMkLst>
        </pc:graphicFrameChg>
        <pc:graphicFrameChg chg="mod modGraphic">
          <ac:chgData name="Nicolás Gaspari" userId="978425e37181ab08" providerId="LiveId" clId="{DB186D85-199B-4934-8638-FFD8B48BB82A}" dt="2022-06-07T22:30:44.342" v="469" actId="313"/>
          <ac:graphicFrameMkLst>
            <pc:docMk/>
            <pc:sldMk cId="3558957830" sldId="665"/>
            <ac:graphicFrameMk id="20" creationId="{2FC75834-9BCE-4A6C-8391-304E47F90B1E}"/>
          </ac:graphicFrameMkLst>
        </pc:graphicFrameChg>
      </pc:sldChg>
    </pc:docChg>
  </pc:docChgLst>
  <pc:docChgLst>
    <pc:chgData name="María Laura Gómez" userId="76f3d4b294322060" providerId="LiveId" clId="{D5A7A975-186D-440A-97F9-25EA178A955B}"/>
    <pc:docChg chg="undo redo custSel addSld delSld modSld">
      <pc:chgData name="María Laura Gómez" userId="76f3d4b294322060" providerId="LiveId" clId="{D5A7A975-186D-440A-97F9-25EA178A955B}" dt="2022-05-19T15:39:51.704" v="1075"/>
      <pc:docMkLst>
        <pc:docMk/>
      </pc:docMkLst>
      <pc:sldChg chg="addSp delSp modSp mod">
        <pc:chgData name="María Laura Gómez" userId="76f3d4b294322060" providerId="LiveId" clId="{D5A7A975-186D-440A-97F9-25EA178A955B}" dt="2022-05-18T17:28:06.167" v="658" actId="20577"/>
        <pc:sldMkLst>
          <pc:docMk/>
          <pc:sldMk cId="3781716939" sldId="264"/>
        </pc:sldMkLst>
        <pc:spChg chg="mod">
          <ac:chgData name="María Laura Gómez" userId="76f3d4b294322060" providerId="LiveId" clId="{D5A7A975-186D-440A-97F9-25EA178A955B}" dt="2022-05-18T17:28:06.167" v="658" actId="20577"/>
          <ac:spMkLst>
            <pc:docMk/>
            <pc:sldMk cId="3781716939" sldId="264"/>
            <ac:spMk id="5" creationId="{8159CF20-0D2E-BD45-AB6E-6B7994E34CB6}"/>
          </ac:spMkLst>
        </pc:spChg>
        <pc:spChg chg="mod">
          <ac:chgData name="María Laura Gómez" userId="76f3d4b294322060" providerId="LiveId" clId="{D5A7A975-186D-440A-97F9-25EA178A955B}" dt="2022-05-18T17:26:41.443" v="637" actId="20577"/>
          <ac:spMkLst>
            <pc:docMk/>
            <pc:sldMk cId="3781716939" sldId="264"/>
            <ac:spMk id="8" creationId="{D9B474E3-AD50-1B41-9479-E4749F66ABC0}"/>
          </ac:spMkLst>
        </pc:spChg>
        <pc:picChg chg="add mod">
          <ac:chgData name="María Laura Gómez" userId="76f3d4b294322060" providerId="LiveId" clId="{D5A7A975-186D-440A-97F9-25EA178A955B}" dt="2022-05-18T17:26:06.932" v="594"/>
          <ac:picMkLst>
            <pc:docMk/>
            <pc:sldMk cId="3781716939" sldId="264"/>
            <ac:picMk id="11" creationId="{9B5E3917-30E5-F682-F327-F66EE8C67FDD}"/>
          </ac:picMkLst>
        </pc:picChg>
        <pc:picChg chg="del">
          <ac:chgData name="María Laura Gómez" userId="76f3d4b294322060" providerId="LiveId" clId="{D5A7A975-186D-440A-97F9-25EA178A955B}" dt="2022-05-18T17:25:07.372" v="589" actId="478"/>
          <ac:picMkLst>
            <pc:docMk/>
            <pc:sldMk cId="3781716939" sldId="264"/>
            <ac:picMk id="14" creationId="{A487760A-0F59-43C4-AA1C-CDCB13B0DD1D}"/>
          </ac:picMkLst>
        </pc:picChg>
      </pc:sldChg>
      <pc:sldChg chg="del">
        <pc:chgData name="María Laura Gómez" userId="76f3d4b294322060" providerId="LiveId" clId="{D5A7A975-186D-440A-97F9-25EA178A955B}" dt="2022-05-18T17:09:16.238" v="13" actId="47"/>
        <pc:sldMkLst>
          <pc:docMk/>
          <pc:sldMk cId="168438367" sldId="282"/>
        </pc:sldMkLst>
      </pc:sldChg>
      <pc:sldChg chg="addSp delSp modSp mod">
        <pc:chgData name="María Laura Gómez" userId="76f3d4b294322060" providerId="LiveId" clId="{D5A7A975-186D-440A-97F9-25EA178A955B}" dt="2022-05-19T15:39:51.704" v="1075"/>
        <pc:sldMkLst>
          <pc:docMk/>
          <pc:sldMk cId="840988061" sldId="301"/>
        </pc:sldMkLst>
        <pc:spChg chg="mod">
          <ac:chgData name="María Laura Gómez" userId="76f3d4b294322060" providerId="LiveId" clId="{D5A7A975-186D-440A-97F9-25EA178A955B}" dt="2022-05-19T15:32:56.831" v="1046" actId="1036"/>
          <ac:spMkLst>
            <pc:docMk/>
            <pc:sldMk cId="840988061" sldId="301"/>
            <ac:spMk id="16" creationId="{B7E524E3-224A-6945-893D-A94C61DC9071}"/>
          </ac:spMkLst>
        </pc:spChg>
        <pc:picChg chg="mod">
          <ac:chgData name="María Laura Gómez" userId="76f3d4b294322060" providerId="LiveId" clId="{D5A7A975-186D-440A-97F9-25EA178A955B}" dt="2022-05-19T15:32:01.943" v="1023" actId="1036"/>
          <ac:picMkLst>
            <pc:docMk/>
            <pc:sldMk cId="840988061" sldId="301"/>
            <ac:picMk id="4" creationId="{FE4A3159-CD34-A943-BA8F-8675175392A4}"/>
          </ac:picMkLst>
        </pc:picChg>
        <pc:picChg chg="add del mod">
          <ac:chgData name="María Laura Gómez" userId="76f3d4b294322060" providerId="LiveId" clId="{D5A7A975-186D-440A-97F9-25EA178A955B}" dt="2022-05-19T15:39:51.704" v="1075"/>
          <ac:picMkLst>
            <pc:docMk/>
            <pc:sldMk cId="840988061" sldId="301"/>
            <ac:picMk id="27" creationId="{7A911FD1-605F-96F8-25C4-269A30259D17}"/>
          </ac:picMkLst>
        </pc:picChg>
      </pc:sldChg>
      <pc:sldChg chg="del">
        <pc:chgData name="María Laura Gómez" userId="76f3d4b294322060" providerId="LiveId" clId="{D5A7A975-186D-440A-97F9-25EA178A955B}" dt="2022-05-18T17:09:06.132" v="11" actId="47"/>
        <pc:sldMkLst>
          <pc:docMk/>
          <pc:sldMk cId="133858429" sldId="317"/>
        </pc:sldMkLst>
      </pc:sldChg>
      <pc:sldChg chg="del">
        <pc:chgData name="María Laura Gómez" userId="76f3d4b294322060" providerId="LiveId" clId="{D5A7A975-186D-440A-97F9-25EA178A955B}" dt="2022-05-18T17:09:16.238" v="13" actId="47"/>
        <pc:sldMkLst>
          <pc:docMk/>
          <pc:sldMk cId="821102140" sldId="365"/>
        </pc:sldMkLst>
      </pc:sldChg>
      <pc:sldChg chg="del">
        <pc:chgData name="María Laura Gómez" userId="76f3d4b294322060" providerId="LiveId" clId="{D5A7A975-186D-440A-97F9-25EA178A955B}" dt="2022-05-18T17:09:16.238" v="13" actId="47"/>
        <pc:sldMkLst>
          <pc:docMk/>
          <pc:sldMk cId="3359387994" sldId="414"/>
        </pc:sldMkLst>
      </pc:sldChg>
      <pc:sldChg chg="addSp delSp modSp mod">
        <pc:chgData name="María Laura Gómez" userId="76f3d4b294322060" providerId="LiveId" clId="{D5A7A975-186D-440A-97F9-25EA178A955B}" dt="2022-05-18T17:42:27.213" v="767" actId="478"/>
        <pc:sldMkLst>
          <pc:docMk/>
          <pc:sldMk cId="976803536" sldId="471"/>
        </pc:sldMkLst>
        <pc:spChg chg="mod">
          <ac:chgData name="María Laura Gómez" userId="76f3d4b294322060" providerId="LiveId" clId="{D5A7A975-186D-440A-97F9-25EA178A955B}" dt="2022-05-18T17:29:06.142" v="667" actId="20577"/>
          <ac:spMkLst>
            <pc:docMk/>
            <pc:sldMk cId="976803536" sldId="471"/>
            <ac:spMk id="4" creationId="{27AEA421-309D-1A48-B321-155F92772F40}"/>
          </ac:spMkLst>
        </pc:spChg>
        <pc:spChg chg="del">
          <ac:chgData name="María Laura Gómez" userId="76f3d4b294322060" providerId="LiveId" clId="{D5A7A975-186D-440A-97F9-25EA178A955B}" dt="2022-05-18T17:28:55.738" v="661" actId="478"/>
          <ac:spMkLst>
            <pc:docMk/>
            <pc:sldMk cId="976803536" sldId="471"/>
            <ac:spMk id="8" creationId="{2A058C35-C3CA-FC4F-9102-AEBF040543AB}"/>
          </ac:spMkLst>
        </pc:spChg>
        <pc:spChg chg="add del mod">
          <ac:chgData name="María Laura Gómez" userId="76f3d4b294322060" providerId="LiveId" clId="{D5A7A975-186D-440A-97F9-25EA178A955B}" dt="2022-05-18T17:42:27.213" v="767" actId="478"/>
          <ac:spMkLst>
            <pc:docMk/>
            <pc:sldMk cId="976803536" sldId="471"/>
            <ac:spMk id="13" creationId="{6C4C5983-58EE-4F15-9F75-E2C20C6A2487}"/>
          </ac:spMkLst>
        </pc:spChg>
        <pc:graphicFrameChg chg="add mod modGraphic">
          <ac:chgData name="María Laura Gómez" userId="76f3d4b294322060" providerId="LiveId" clId="{D5A7A975-186D-440A-97F9-25EA178A955B}" dt="2022-05-18T17:42:00.551" v="757" actId="207"/>
          <ac:graphicFrameMkLst>
            <pc:docMk/>
            <pc:sldMk cId="976803536" sldId="471"/>
            <ac:graphicFrameMk id="5" creationId="{A8AC479A-80F1-E642-F9DC-C398B00CDC7A}"/>
          </ac:graphicFrameMkLst>
        </pc:graphicFrameChg>
        <pc:picChg chg="del">
          <ac:chgData name="María Laura Gómez" userId="76f3d4b294322060" providerId="LiveId" clId="{D5A7A975-186D-440A-97F9-25EA178A955B}" dt="2022-05-18T17:11:51.024" v="256" actId="478"/>
          <ac:picMkLst>
            <pc:docMk/>
            <pc:sldMk cId="976803536" sldId="471"/>
            <ac:picMk id="15" creationId="{72D90CCF-E4DE-4A4C-B46F-00603DE23075}"/>
          </ac:picMkLst>
        </pc:picChg>
      </pc:sldChg>
      <pc:sldChg chg="modSp mod addCm">
        <pc:chgData name="María Laura Gómez" userId="76f3d4b294322060" providerId="LiveId" clId="{D5A7A975-186D-440A-97F9-25EA178A955B}" dt="2022-05-18T18:05:56.732" v="1021" actId="6549"/>
        <pc:sldMkLst>
          <pc:docMk/>
          <pc:sldMk cId="2852782434" sldId="487"/>
        </pc:sldMkLst>
        <pc:graphicFrameChg chg="modGraphic">
          <ac:chgData name="María Laura Gómez" userId="76f3d4b294322060" providerId="LiveId" clId="{D5A7A975-186D-440A-97F9-25EA178A955B}" dt="2022-05-18T18:05:56.732" v="1021" actId="6549"/>
          <ac:graphicFrameMkLst>
            <pc:docMk/>
            <pc:sldMk cId="2852782434" sldId="487"/>
            <ac:graphicFrameMk id="11" creationId="{8492C246-0B17-46C8-9A91-487E260CB07F}"/>
          </ac:graphicFrameMkLst>
        </pc:graphicFrameChg>
      </pc:sldChg>
      <pc:sldChg chg="del">
        <pc:chgData name="María Laura Gómez" userId="76f3d4b294322060" providerId="LiveId" clId="{D5A7A975-186D-440A-97F9-25EA178A955B}" dt="2022-05-18T17:09:32.381" v="15" actId="47"/>
        <pc:sldMkLst>
          <pc:docMk/>
          <pc:sldMk cId="4156549644" sldId="488"/>
        </pc:sldMkLst>
      </pc:sldChg>
      <pc:sldChg chg="del">
        <pc:chgData name="María Laura Gómez" userId="76f3d4b294322060" providerId="LiveId" clId="{D5A7A975-186D-440A-97F9-25EA178A955B}" dt="2022-05-18T17:09:16.238" v="13" actId="47"/>
        <pc:sldMkLst>
          <pc:docMk/>
          <pc:sldMk cId="1349822897" sldId="489"/>
        </pc:sldMkLst>
      </pc:sldChg>
      <pc:sldChg chg="del">
        <pc:chgData name="María Laura Gómez" userId="76f3d4b294322060" providerId="LiveId" clId="{D5A7A975-186D-440A-97F9-25EA178A955B}" dt="2022-05-18T17:11:43.235" v="255" actId="47"/>
        <pc:sldMkLst>
          <pc:docMk/>
          <pc:sldMk cId="1617706534" sldId="490"/>
        </pc:sldMkLst>
      </pc:sldChg>
      <pc:sldChg chg="del">
        <pc:chgData name="María Laura Gómez" userId="76f3d4b294322060" providerId="LiveId" clId="{D5A7A975-186D-440A-97F9-25EA178A955B}" dt="2022-05-18T17:13:31.019" v="285" actId="47"/>
        <pc:sldMkLst>
          <pc:docMk/>
          <pc:sldMk cId="558166771" sldId="491"/>
        </pc:sldMkLst>
      </pc:sldChg>
      <pc:sldChg chg="addSp delSp modSp mod">
        <pc:chgData name="María Laura Gómez" userId="76f3d4b294322060" providerId="LiveId" clId="{D5A7A975-186D-440A-97F9-25EA178A955B}" dt="2022-05-18T17:47:00.413" v="822" actId="14100"/>
        <pc:sldMkLst>
          <pc:docMk/>
          <pc:sldMk cId="1208188486" sldId="493"/>
        </pc:sldMkLst>
        <pc:spChg chg="mod">
          <ac:chgData name="María Laura Gómez" userId="76f3d4b294322060" providerId="LiveId" clId="{D5A7A975-186D-440A-97F9-25EA178A955B}" dt="2022-05-18T17:43:31.558" v="774" actId="14100"/>
          <ac:spMkLst>
            <pc:docMk/>
            <pc:sldMk cId="1208188486" sldId="493"/>
            <ac:spMk id="4" creationId="{27AEA421-309D-1A48-B321-155F92772F40}"/>
          </ac:spMkLst>
        </pc:spChg>
        <pc:spChg chg="del">
          <ac:chgData name="María Laura Gómez" userId="76f3d4b294322060" providerId="LiveId" clId="{D5A7A975-186D-440A-97F9-25EA178A955B}" dt="2022-05-18T17:42:59.616" v="768" actId="478"/>
          <ac:spMkLst>
            <pc:docMk/>
            <pc:sldMk cId="1208188486" sldId="493"/>
            <ac:spMk id="8" creationId="{2A058C35-C3CA-FC4F-9102-AEBF040543AB}"/>
          </ac:spMkLst>
        </pc:spChg>
        <pc:spChg chg="add del mod">
          <ac:chgData name="María Laura Gómez" userId="76f3d4b294322060" providerId="LiveId" clId="{D5A7A975-186D-440A-97F9-25EA178A955B}" dt="2022-05-18T17:45:38.800" v="806"/>
          <ac:spMkLst>
            <pc:docMk/>
            <pc:sldMk cId="1208188486" sldId="493"/>
            <ac:spMk id="13" creationId="{F7ECD43F-A53B-E771-329A-BA62122EDDCD}"/>
          </ac:spMkLst>
        </pc:spChg>
        <pc:spChg chg="del">
          <ac:chgData name="María Laura Gómez" userId="76f3d4b294322060" providerId="LiveId" clId="{D5A7A975-186D-440A-97F9-25EA178A955B}" dt="2022-05-18T17:44:37.032" v="785" actId="478"/>
          <ac:spMkLst>
            <pc:docMk/>
            <pc:sldMk cId="1208188486" sldId="493"/>
            <ac:spMk id="14" creationId="{327C682E-6A23-432F-90D9-19711D0F73C3}"/>
          </ac:spMkLst>
        </pc:spChg>
        <pc:graphicFrameChg chg="add del mod modGraphic">
          <ac:chgData name="María Laura Gómez" userId="76f3d4b294322060" providerId="LiveId" clId="{D5A7A975-186D-440A-97F9-25EA178A955B}" dt="2022-05-18T17:46:18.588" v="813" actId="478"/>
          <ac:graphicFrameMkLst>
            <pc:docMk/>
            <pc:sldMk cId="1208188486" sldId="493"/>
            <ac:graphicFrameMk id="5" creationId="{8067F6B4-4537-980A-E519-F582CF8CF15D}"/>
          </ac:graphicFrameMkLst>
        </pc:graphicFrameChg>
        <pc:picChg chg="add mod">
          <ac:chgData name="María Laura Gómez" userId="76f3d4b294322060" providerId="LiveId" clId="{D5A7A975-186D-440A-97F9-25EA178A955B}" dt="2022-05-18T17:47:00.413" v="822" actId="14100"/>
          <ac:picMkLst>
            <pc:docMk/>
            <pc:sldMk cId="1208188486" sldId="493"/>
            <ac:picMk id="7" creationId="{3A7CB798-0321-A3AF-F6BD-687D7AE27641}"/>
          </ac:picMkLst>
        </pc:picChg>
        <pc:picChg chg="del">
          <ac:chgData name="María Laura Gómez" userId="76f3d4b294322060" providerId="LiveId" clId="{D5A7A975-186D-440A-97F9-25EA178A955B}" dt="2022-05-18T17:11:53.322" v="257" actId="478"/>
          <ac:picMkLst>
            <pc:docMk/>
            <pc:sldMk cId="1208188486" sldId="493"/>
            <ac:picMk id="11" creationId="{63283704-BEA2-4FBF-9F29-26EA2F9AD53C}"/>
          </ac:picMkLst>
        </pc:picChg>
      </pc:sldChg>
      <pc:sldChg chg="modSp mod">
        <pc:chgData name="María Laura Gómez" userId="76f3d4b294322060" providerId="LiveId" clId="{D5A7A975-186D-440A-97F9-25EA178A955B}" dt="2022-05-18T17:49:58.406" v="859" actId="6549"/>
        <pc:sldMkLst>
          <pc:docMk/>
          <pc:sldMk cId="713091410" sldId="496"/>
        </pc:sldMkLst>
        <pc:spChg chg="mod">
          <ac:chgData name="María Laura Gómez" userId="76f3d4b294322060" providerId="LiveId" clId="{D5A7A975-186D-440A-97F9-25EA178A955B}" dt="2022-05-18T17:49:31.570" v="853" actId="1076"/>
          <ac:spMkLst>
            <pc:docMk/>
            <pc:sldMk cId="713091410" sldId="496"/>
            <ac:spMk id="29" creationId="{6061DACF-B83A-4AA7-98D3-3844C2405836}"/>
          </ac:spMkLst>
        </pc:spChg>
        <pc:spChg chg="mod">
          <ac:chgData name="María Laura Gómez" userId="76f3d4b294322060" providerId="LiveId" clId="{D5A7A975-186D-440A-97F9-25EA178A955B}" dt="2022-05-18T17:49:20.879" v="851" actId="1076"/>
          <ac:spMkLst>
            <pc:docMk/>
            <pc:sldMk cId="713091410" sldId="496"/>
            <ac:spMk id="32" creationId="{6EA2BC2A-94C9-4BF6-A407-08D1219FDF3F}"/>
          </ac:spMkLst>
        </pc:spChg>
        <pc:spChg chg="mod">
          <ac:chgData name="María Laura Gómez" userId="76f3d4b294322060" providerId="LiveId" clId="{D5A7A975-186D-440A-97F9-25EA178A955B}" dt="2022-05-18T17:49:14.145" v="850" actId="1035"/>
          <ac:spMkLst>
            <pc:docMk/>
            <pc:sldMk cId="713091410" sldId="496"/>
            <ac:spMk id="33" creationId="{C997ACE7-CEDF-4B83-BAB1-81B7567452E8}"/>
          </ac:spMkLst>
        </pc:spChg>
        <pc:spChg chg="mod">
          <ac:chgData name="María Laura Gómez" userId="76f3d4b294322060" providerId="LiveId" clId="{D5A7A975-186D-440A-97F9-25EA178A955B}" dt="2022-05-18T17:49:24.558" v="852" actId="1076"/>
          <ac:spMkLst>
            <pc:docMk/>
            <pc:sldMk cId="713091410" sldId="496"/>
            <ac:spMk id="34" creationId="{A7076FAA-29F9-4633-AA27-9DDDA0EABAF9}"/>
          </ac:spMkLst>
        </pc:spChg>
        <pc:spChg chg="mod">
          <ac:chgData name="María Laura Gómez" userId="76f3d4b294322060" providerId="LiveId" clId="{D5A7A975-186D-440A-97F9-25EA178A955B}" dt="2022-05-18T17:45:58.862" v="812" actId="14100"/>
          <ac:spMkLst>
            <pc:docMk/>
            <pc:sldMk cId="713091410" sldId="496"/>
            <ac:spMk id="43" creationId="{603AC296-7BEB-7F41-870D-5F67BECFECB5}"/>
          </ac:spMkLst>
        </pc:spChg>
        <pc:graphicFrameChg chg="mod modGraphic">
          <ac:chgData name="María Laura Gómez" userId="76f3d4b294322060" providerId="LiveId" clId="{D5A7A975-186D-440A-97F9-25EA178A955B}" dt="2022-05-18T17:49:58.406" v="859" actId="6549"/>
          <ac:graphicFrameMkLst>
            <pc:docMk/>
            <pc:sldMk cId="713091410" sldId="496"/>
            <ac:graphicFrameMk id="2" creationId="{11F7FB60-0360-4F8C-A417-A9DAEE4D9948}"/>
          </ac:graphicFrameMkLst>
        </pc:graphicFrameChg>
      </pc:sldChg>
      <pc:sldChg chg="modSp mod">
        <pc:chgData name="María Laura Gómez" userId="76f3d4b294322060" providerId="LiveId" clId="{D5A7A975-186D-440A-97F9-25EA178A955B}" dt="2022-05-18T17:50:26.495" v="869" actId="6549"/>
        <pc:sldMkLst>
          <pc:docMk/>
          <pc:sldMk cId="1369068367" sldId="498"/>
        </pc:sldMkLst>
        <pc:graphicFrameChg chg="modGraphic">
          <ac:chgData name="María Laura Gómez" userId="76f3d4b294322060" providerId="LiveId" clId="{D5A7A975-186D-440A-97F9-25EA178A955B}" dt="2022-05-18T17:50:26.495" v="869" actId="6549"/>
          <ac:graphicFrameMkLst>
            <pc:docMk/>
            <pc:sldMk cId="1369068367" sldId="498"/>
            <ac:graphicFrameMk id="2" creationId="{11F7FB60-0360-4F8C-A417-A9DAEE4D9948}"/>
          </ac:graphicFrameMkLst>
        </pc:graphicFrameChg>
      </pc:sldChg>
      <pc:sldChg chg="del">
        <pc:chgData name="María Laura Gómez" userId="76f3d4b294322060" providerId="LiveId" clId="{D5A7A975-186D-440A-97F9-25EA178A955B}" dt="2022-05-18T17:15:24.826" v="384" actId="47"/>
        <pc:sldMkLst>
          <pc:docMk/>
          <pc:sldMk cId="3453353924" sldId="511"/>
        </pc:sldMkLst>
      </pc:sldChg>
      <pc:sldChg chg="delSp add del">
        <pc:chgData name="María Laura Gómez" userId="76f3d4b294322060" providerId="LiveId" clId="{D5A7A975-186D-440A-97F9-25EA178A955B}" dt="2022-05-18T17:19:01.394" v="451" actId="478"/>
        <pc:sldMkLst>
          <pc:docMk/>
          <pc:sldMk cId="3540023315" sldId="515"/>
        </pc:sldMkLst>
        <pc:picChg chg="del">
          <ac:chgData name="María Laura Gómez" userId="76f3d4b294322060" providerId="LiveId" clId="{D5A7A975-186D-440A-97F9-25EA178A955B}" dt="2022-05-18T17:19:01.394" v="451" actId="478"/>
          <ac:picMkLst>
            <pc:docMk/>
            <pc:sldMk cId="3540023315" sldId="515"/>
            <ac:picMk id="1026" creationId="{9029E71D-06DB-471B-AF95-A51246D7D73F}"/>
          </ac:picMkLst>
        </pc:picChg>
      </pc:sldChg>
      <pc:sldChg chg="delSp modSp mod">
        <pc:chgData name="María Laura Gómez" userId="76f3d4b294322060" providerId="LiveId" clId="{D5A7A975-186D-440A-97F9-25EA178A955B}" dt="2022-05-18T17:20:12.378" v="488" actId="20577"/>
        <pc:sldMkLst>
          <pc:docMk/>
          <pc:sldMk cId="1327274696" sldId="520"/>
        </pc:sldMkLst>
        <pc:spChg chg="mod">
          <ac:chgData name="María Laura Gómez" userId="76f3d4b294322060" providerId="LiveId" clId="{D5A7A975-186D-440A-97F9-25EA178A955B}" dt="2022-05-18T17:20:12.378" v="488" actId="20577"/>
          <ac:spMkLst>
            <pc:docMk/>
            <pc:sldMk cId="1327274696" sldId="520"/>
            <ac:spMk id="7" creationId="{53CB5B23-6350-4773-A67C-6A374BFBBD07}"/>
          </ac:spMkLst>
        </pc:spChg>
        <pc:picChg chg="del">
          <ac:chgData name="María Laura Gómez" userId="76f3d4b294322060" providerId="LiveId" clId="{D5A7A975-186D-440A-97F9-25EA178A955B}" dt="2022-05-18T17:20:03.020" v="480" actId="478"/>
          <ac:picMkLst>
            <pc:docMk/>
            <pc:sldMk cId="1327274696" sldId="520"/>
            <ac:picMk id="6" creationId="{7C289D60-A367-4EBA-A2EB-0936F6682144}"/>
          </ac:picMkLst>
        </pc:picChg>
      </pc:sldChg>
      <pc:sldChg chg="del">
        <pc:chgData name="María Laura Gómez" userId="76f3d4b294322060" providerId="LiveId" clId="{D5A7A975-186D-440A-97F9-25EA178A955B}" dt="2022-05-18T17:09:16.238" v="13" actId="47"/>
        <pc:sldMkLst>
          <pc:docMk/>
          <pc:sldMk cId="1633770980" sldId="521"/>
        </pc:sldMkLst>
      </pc:sldChg>
      <pc:sldChg chg="del">
        <pc:chgData name="María Laura Gómez" userId="76f3d4b294322060" providerId="LiveId" clId="{D5A7A975-186D-440A-97F9-25EA178A955B}" dt="2022-05-18T17:09:16.238" v="13" actId="47"/>
        <pc:sldMkLst>
          <pc:docMk/>
          <pc:sldMk cId="326261096" sldId="522"/>
        </pc:sldMkLst>
      </pc:sldChg>
      <pc:sldChg chg="del">
        <pc:chgData name="María Laura Gómez" userId="76f3d4b294322060" providerId="LiveId" clId="{D5A7A975-186D-440A-97F9-25EA178A955B}" dt="2022-05-18T17:09:16.238" v="13" actId="47"/>
        <pc:sldMkLst>
          <pc:docMk/>
          <pc:sldMk cId="1900779336" sldId="523"/>
        </pc:sldMkLst>
      </pc:sldChg>
      <pc:sldChg chg="del">
        <pc:chgData name="María Laura Gómez" userId="76f3d4b294322060" providerId="LiveId" clId="{D5A7A975-186D-440A-97F9-25EA178A955B}" dt="2022-05-18T17:09:16.238" v="13" actId="47"/>
        <pc:sldMkLst>
          <pc:docMk/>
          <pc:sldMk cId="328661628" sldId="524"/>
        </pc:sldMkLst>
      </pc:sldChg>
      <pc:sldChg chg="modSp mod">
        <pc:chgData name="María Laura Gómez" userId="76f3d4b294322060" providerId="LiveId" clId="{D5A7A975-186D-440A-97F9-25EA178A955B}" dt="2022-05-18T17:50:45.589" v="873" actId="6549"/>
        <pc:sldMkLst>
          <pc:docMk/>
          <pc:sldMk cId="1118823914" sldId="527"/>
        </pc:sldMkLst>
        <pc:graphicFrameChg chg="modGraphic">
          <ac:chgData name="María Laura Gómez" userId="76f3d4b294322060" providerId="LiveId" clId="{D5A7A975-186D-440A-97F9-25EA178A955B}" dt="2022-05-18T17:50:45.589" v="873" actId="6549"/>
          <ac:graphicFrameMkLst>
            <pc:docMk/>
            <pc:sldMk cId="1118823914" sldId="527"/>
            <ac:graphicFrameMk id="2" creationId="{11F7FB60-0360-4F8C-A417-A9DAEE4D9948}"/>
          </ac:graphicFrameMkLst>
        </pc:graphicFrameChg>
      </pc:sldChg>
      <pc:sldChg chg="modSp mod">
        <pc:chgData name="María Laura Gómez" userId="76f3d4b294322060" providerId="LiveId" clId="{D5A7A975-186D-440A-97F9-25EA178A955B}" dt="2022-05-18T17:55:40.805" v="972" actId="1076"/>
        <pc:sldMkLst>
          <pc:docMk/>
          <pc:sldMk cId="190710026" sldId="554"/>
        </pc:sldMkLst>
        <pc:spChg chg="mod">
          <ac:chgData name="María Laura Gómez" userId="76f3d4b294322060" providerId="LiveId" clId="{D5A7A975-186D-440A-97F9-25EA178A955B}" dt="2022-05-18T17:51:50.993" v="874" actId="6549"/>
          <ac:spMkLst>
            <pc:docMk/>
            <pc:sldMk cId="190710026" sldId="554"/>
            <ac:spMk id="2" creationId="{901E82C5-FB49-AB4C-BC9B-D1CEB11B6FDD}"/>
          </ac:spMkLst>
        </pc:spChg>
        <pc:spChg chg="mod">
          <ac:chgData name="María Laura Gómez" userId="76f3d4b294322060" providerId="LiveId" clId="{D5A7A975-186D-440A-97F9-25EA178A955B}" dt="2022-05-18T17:52:25.889" v="914" actId="1076"/>
          <ac:spMkLst>
            <pc:docMk/>
            <pc:sldMk cId="190710026" sldId="554"/>
            <ac:spMk id="3" creationId="{3E9F84D0-D665-4643-8813-D625953C4A39}"/>
          </ac:spMkLst>
        </pc:spChg>
        <pc:spChg chg="mod">
          <ac:chgData name="María Laura Gómez" userId="76f3d4b294322060" providerId="LiveId" clId="{D5A7A975-186D-440A-97F9-25EA178A955B}" dt="2022-05-18T17:55:40.805" v="972" actId="1076"/>
          <ac:spMkLst>
            <pc:docMk/>
            <pc:sldMk cId="190710026" sldId="554"/>
            <ac:spMk id="4" creationId="{27AEA421-309D-1A48-B321-155F92772F40}"/>
          </ac:spMkLst>
        </pc:spChg>
        <pc:spChg chg="mod">
          <ac:chgData name="María Laura Gómez" userId="76f3d4b294322060" providerId="LiveId" clId="{D5A7A975-186D-440A-97F9-25EA178A955B}" dt="2022-05-18T17:53:03.999" v="941" actId="6549"/>
          <ac:spMkLst>
            <pc:docMk/>
            <pc:sldMk cId="190710026" sldId="554"/>
            <ac:spMk id="14" creationId="{AE5F7E43-E792-4DE2-B6AB-E8832D4AFCCB}"/>
          </ac:spMkLst>
        </pc:spChg>
      </pc:sldChg>
      <pc:sldChg chg="del">
        <pc:chgData name="María Laura Gómez" userId="76f3d4b294322060" providerId="LiveId" clId="{D5A7A975-186D-440A-97F9-25EA178A955B}" dt="2022-05-18T17:22:25.319" v="568" actId="47"/>
        <pc:sldMkLst>
          <pc:docMk/>
          <pc:sldMk cId="2582896379" sldId="555"/>
        </pc:sldMkLst>
      </pc:sldChg>
      <pc:sldChg chg="del">
        <pc:chgData name="María Laura Gómez" userId="76f3d4b294322060" providerId="LiveId" clId="{D5A7A975-186D-440A-97F9-25EA178A955B}" dt="2022-05-18T17:22:27.293" v="569" actId="47"/>
        <pc:sldMkLst>
          <pc:docMk/>
          <pc:sldMk cId="3368619967" sldId="556"/>
        </pc:sldMkLst>
      </pc:sldChg>
      <pc:sldChg chg="del">
        <pc:chgData name="María Laura Gómez" userId="76f3d4b294322060" providerId="LiveId" clId="{D5A7A975-186D-440A-97F9-25EA178A955B}" dt="2022-05-18T17:13:55.157" v="292" actId="47"/>
        <pc:sldMkLst>
          <pc:docMk/>
          <pc:sldMk cId="2599779293" sldId="560"/>
        </pc:sldMkLst>
      </pc:sldChg>
      <pc:sldChg chg="del">
        <pc:chgData name="María Laura Gómez" userId="76f3d4b294322060" providerId="LiveId" clId="{D5A7A975-186D-440A-97F9-25EA178A955B}" dt="2022-05-18T17:13:54.098" v="291" actId="47"/>
        <pc:sldMkLst>
          <pc:docMk/>
          <pc:sldMk cId="1530336641" sldId="562"/>
        </pc:sldMkLst>
      </pc:sldChg>
      <pc:sldChg chg="modSp mod addCm">
        <pc:chgData name="María Laura Gómez" userId="76f3d4b294322060" providerId="LiveId" clId="{D5A7A975-186D-440A-97F9-25EA178A955B}" dt="2022-05-18T17:21:53.980" v="567"/>
        <pc:sldMkLst>
          <pc:docMk/>
          <pc:sldMk cId="3133753663" sldId="569"/>
        </pc:sldMkLst>
        <pc:spChg chg="mod">
          <ac:chgData name="María Laura Gómez" userId="76f3d4b294322060" providerId="LiveId" clId="{D5A7A975-186D-440A-97F9-25EA178A955B}" dt="2022-05-18T17:21:40.989" v="566" actId="5793"/>
          <ac:spMkLst>
            <pc:docMk/>
            <pc:sldMk cId="3133753663" sldId="569"/>
            <ac:spMk id="5" creationId="{D0BBA7B2-4462-4DEB-B65D-09182BEF17FF}"/>
          </ac:spMkLst>
        </pc:spChg>
      </pc:sldChg>
      <pc:sldChg chg="modSp mod addCm">
        <pc:chgData name="María Laura Gómez" userId="76f3d4b294322060" providerId="LiveId" clId="{D5A7A975-186D-440A-97F9-25EA178A955B}" dt="2022-05-18T17:20:54.986" v="501"/>
        <pc:sldMkLst>
          <pc:docMk/>
          <pc:sldMk cId="158784235" sldId="570"/>
        </pc:sldMkLst>
        <pc:spChg chg="mod">
          <ac:chgData name="María Laura Gómez" userId="76f3d4b294322060" providerId="LiveId" clId="{D5A7A975-186D-440A-97F9-25EA178A955B}" dt="2022-05-18T17:20:43.879" v="500" actId="20577"/>
          <ac:spMkLst>
            <pc:docMk/>
            <pc:sldMk cId="158784235" sldId="570"/>
            <ac:spMk id="5" creationId="{D0BBA7B2-4462-4DEB-B65D-09182BEF17FF}"/>
          </ac:spMkLst>
        </pc:spChg>
      </pc:sldChg>
      <pc:sldChg chg="del">
        <pc:chgData name="María Laura Gómez" userId="76f3d4b294322060" providerId="LiveId" clId="{D5A7A975-186D-440A-97F9-25EA178A955B}" dt="2022-05-18T17:08:49.045" v="2" actId="47"/>
        <pc:sldMkLst>
          <pc:docMk/>
          <pc:sldMk cId="1406012941" sldId="572"/>
        </pc:sldMkLst>
      </pc:sldChg>
      <pc:sldChg chg="del">
        <pc:chgData name="María Laura Gómez" userId="76f3d4b294322060" providerId="LiveId" clId="{D5A7A975-186D-440A-97F9-25EA178A955B}" dt="2022-05-18T17:08:47.677" v="0" actId="47"/>
        <pc:sldMkLst>
          <pc:docMk/>
          <pc:sldMk cId="1347564899" sldId="573"/>
        </pc:sldMkLst>
      </pc:sldChg>
      <pc:sldChg chg="del">
        <pc:chgData name="María Laura Gómez" userId="76f3d4b294322060" providerId="LiveId" clId="{D5A7A975-186D-440A-97F9-25EA178A955B}" dt="2022-05-18T17:08:49.175" v="3" actId="47"/>
        <pc:sldMkLst>
          <pc:docMk/>
          <pc:sldMk cId="78250485" sldId="574"/>
        </pc:sldMkLst>
      </pc:sldChg>
      <pc:sldChg chg="del">
        <pc:chgData name="María Laura Gómez" userId="76f3d4b294322060" providerId="LiveId" clId="{D5A7A975-186D-440A-97F9-25EA178A955B}" dt="2022-05-18T17:08:49.516" v="4" actId="47"/>
        <pc:sldMkLst>
          <pc:docMk/>
          <pc:sldMk cId="2866504273" sldId="575"/>
        </pc:sldMkLst>
      </pc:sldChg>
      <pc:sldChg chg="del">
        <pc:chgData name="María Laura Gómez" userId="76f3d4b294322060" providerId="LiveId" clId="{D5A7A975-186D-440A-97F9-25EA178A955B}" dt="2022-05-18T17:08:50.576" v="5" actId="47"/>
        <pc:sldMkLst>
          <pc:docMk/>
          <pc:sldMk cId="951565727" sldId="576"/>
        </pc:sldMkLst>
      </pc:sldChg>
      <pc:sldChg chg="del">
        <pc:chgData name="María Laura Gómez" userId="76f3d4b294322060" providerId="LiveId" clId="{D5A7A975-186D-440A-97F9-25EA178A955B}" dt="2022-05-18T17:08:51.229" v="6" actId="47"/>
        <pc:sldMkLst>
          <pc:docMk/>
          <pc:sldMk cId="1099661379" sldId="577"/>
        </pc:sldMkLst>
      </pc:sldChg>
      <pc:sldChg chg="del">
        <pc:chgData name="María Laura Gómez" userId="76f3d4b294322060" providerId="LiveId" clId="{D5A7A975-186D-440A-97F9-25EA178A955B}" dt="2022-05-18T17:08:51.989" v="7" actId="47"/>
        <pc:sldMkLst>
          <pc:docMk/>
          <pc:sldMk cId="1588966644" sldId="578"/>
        </pc:sldMkLst>
      </pc:sldChg>
      <pc:sldChg chg="del">
        <pc:chgData name="María Laura Gómez" userId="76f3d4b294322060" providerId="LiveId" clId="{D5A7A975-186D-440A-97F9-25EA178A955B}" dt="2022-05-18T17:08:52.610" v="8" actId="47"/>
        <pc:sldMkLst>
          <pc:docMk/>
          <pc:sldMk cId="1955241876" sldId="579"/>
        </pc:sldMkLst>
      </pc:sldChg>
      <pc:sldChg chg="addSp delSp modSp mod">
        <pc:chgData name="María Laura Gómez" userId="76f3d4b294322060" providerId="LiveId" clId="{D5A7A975-186D-440A-97F9-25EA178A955B}" dt="2022-05-18T17:19:46.768" v="479"/>
        <pc:sldMkLst>
          <pc:docMk/>
          <pc:sldMk cId="1429026587" sldId="580"/>
        </pc:sldMkLst>
        <pc:spChg chg="del mod">
          <ac:chgData name="María Laura Gómez" userId="76f3d4b294322060" providerId="LiveId" clId="{D5A7A975-186D-440A-97F9-25EA178A955B}" dt="2022-05-18T17:19:45.958" v="478" actId="478"/>
          <ac:spMkLst>
            <pc:docMk/>
            <pc:sldMk cId="1429026587" sldId="580"/>
            <ac:spMk id="3" creationId="{3E9F84D0-D665-4643-8813-D625953C4A39}"/>
          </ac:spMkLst>
        </pc:spChg>
        <pc:spChg chg="add mod">
          <ac:chgData name="María Laura Gómez" userId="76f3d4b294322060" providerId="LiveId" clId="{D5A7A975-186D-440A-97F9-25EA178A955B}" dt="2022-05-18T17:19:46.768" v="479"/>
          <ac:spMkLst>
            <pc:docMk/>
            <pc:sldMk cId="1429026587" sldId="580"/>
            <ac:spMk id="10" creationId="{ABDF4CFD-697D-E3F3-9A88-C144ECC73CDB}"/>
          </ac:spMkLst>
        </pc:spChg>
        <pc:picChg chg="del">
          <ac:chgData name="María Laura Gómez" userId="76f3d4b294322060" providerId="LiveId" clId="{D5A7A975-186D-440A-97F9-25EA178A955B}" dt="2022-05-18T17:16:50.934" v="432" actId="478"/>
          <ac:picMkLst>
            <pc:docMk/>
            <pc:sldMk cId="1429026587" sldId="580"/>
            <ac:picMk id="5" creationId="{E81B910D-50F1-44A8-87B3-AE0C011A669C}"/>
          </ac:picMkLst>
        </pc:picChg>
      </pc:sldChg>
      <pc:sldChg chg="del">
        <pc:chgData name="María Laura Gómez" userId="76f3d4b294322060" providerId="LiveId" clId="{D5A7A975-186D-440A-97F9-25EA178A955B}" dt="2022-05-18T17:08:48.494" v="1" actId="47"/>
        <pc:sldMkLst>
          <pc:docMk/>
          <pc:sldMk cId="3982154777" sldId="581"/>
        </pc:sldMkLst>
      </pc:sldChg>
      <pc:sldChg chg="addSp delSp modSp mod">
        <pc:chgData name="María Laura Gómez" userId="76f3d4b294322060" providerId="LiveId" clId="{D5A7A975-186D-440A-97F9-25EA178A955B}" dt="2022-05-18T17:24:08.022" v="581" actId="14100"/>
        <pc:sldMkLst>
          <pc:docMk/>
          <pc:sldMk cId="549406675" sldId="582"/>
        </pc:sldMkLst>
        <pc:spChg chg="add del">
          <ac:chgData name="María Laura Gómez" userId="76f3d4b294322060" providerId="LiveId" clId="{D5A7A975-186D-440A-97F9-25EA178A955B}" dt="2022-05-18T17:23:33.037" v="573"/>
          <ac:spMkLst>
            <pc:docMk/>
            <pc:sldMk cId="549406675" sldId="582"/>
            <ac:spMk id="2" creationId="{6A8494F9-69D6-8607-DA48-DC09E4E91BE7}"/>
          </ac:spMkLst>
        </pc:spChg>
        <pc:spChg chg="add del">
          <ac:chgData name="María Laura Gómez" userId="76f3d4b294322060" providerId="LiveId" clId="{D5A7A975-186D-440A-97F9-25EA178A955B}" dt="2022-05-18T17:23:33.037" v="573"/>
          <ac:spMkLst>
            <pc:docMk/>
            <pc:sldMk cId="549406675" sldId="582"/>
            <ac:spMk id="3" creationId="{F7081479-B44C-61E3-BABF-A456D521C0FF}"/>
          </ac:spMkLst>
        </pc:spChg>
        <pc:spChg chg="mod">
          <ac:chgData name="María Laura Gómez" userId="76f3d4b294322060" providerId="LiveId" clId="{D5A7A975-186D-440A-97F9-25EA178A955B}" dt="2022-05-18T17:24:08.022" v="581" actId="14100"/>
          <ac:spMkLst>
            <pc:docMk/>
            <pc:sldMk cId="549406675" sldId="582"/>
            <ac:spMk id="4" creationId="{9A1827EE-1791-934E-B08E-244D084F27AB}"/>
          </ac:spMkLst>
        </pc:spChg>
        <pc:spChg chg="add del">
          <ac:chgData name="María Laura Gómez" userId="76f3d4b294322060" providerId="LiveId" clId="{D5A7A975-186D-440A-97F9-25EA178A955B}" dt="2022-05-18T17:23:33.037" v="573"/>
          <ac:spMkLst>
            <pc:docMk/>
            <pc:sldMk cId="549406675" sldId="582"/>
            <ac:spMk id="7" creationId="{52800787-89C1-5501-9CA6-7645F2EF1A48}"/>
          </ac:spMkLst>
        </pc:spChg>
      </pc:sldChg>
      <pc:sldChg chg="addSp delSp modSp mod">
        <pc:chgData name="María Laura Gómez" userId="76f3d4b294322060" providerId="LiveId" clId="{D5A7A975-186D-440A-97F9-25EA178A955B}" dt="2022-05-18T17:19:40.301" v="477"/>
        <pc:sldMkLst>
          <pc:docMk/>
          <pc:sldMk cId="1011964794" sldId="583"/>
        </pc:sldMkLst>
        <pc:spChg chg="del">
          <ac:chgData name="María Laura Gómez" userId="76f3d4b294322060" providerId="LiveId" clId="{D5A7A975-186D-440A-97F9-25EA178A955B}" dt="2022-05-18T17:16:18.195" v="428" actId="478"/>
          <ac:spMkLst>
            <pc:docMk/>
            <pc:sldMk cId="1011964794" sldId="583"/>
            <ac:spMk id="3" creationId="{3E9F84D0-D665-4643-8813-D625953C4A39}"/>
          </ac:spMkLst>
        </pc:spChg>
        <pc:spChg chg="add del mod">
          <ac:chgData name="María Laura Gómez" userId="76f3d4b294322060" providerId="LiveId" clId="{D5A7A975-186D-440A-97F9-25EA178A955B}" dt="2022-05-18T17:19:39.391" v="476" actId="478"/>
          <ac:spMkLst>
            <pc:docMk/>
            <pc:sldMk cId="1011964794" sldId="583"/>
            <ac:spMk id="7" creationId="{39391657-52C6-0B82-F2A0-7A1A46FE4956}"/>
          </ac:spMkLst>
        </pc:spChg>
        <pc:spChg chg="add mod">
          <ac:chgData name="María Laura Gómez" userId="76f3d4b294322060" providerId="LiveId" clId="{D5A7A975-186D-440A-97F9-25EA178A955B}" dt="2022-05-18T17:19:40.301" v="477"/>
          <ac:spMkLst>
            <pc:docMk/>
            <pc:sldMk cId="1011964794" sldId="583"/>
            <ac:spMk id="8" creationId="{EF3EBB71-458B-B9C5-8DEE-2ABE5A7871BC}"/>
          </ac:spMkLst>
        </pc:spChg>
      </pc:sldChg>
      <pc:sldChg chg="addSp delSp modSp mod">
        <pc:chgData name="María Laura Gómez" userId="76f3d4b294322060" providerId="LiveId" clId="{D5A7A975-186D-440A-97F9-25EA178A955B}" dt="2022-05-18T17:19:32.102" v="475" actId="14100"/>
        <pc:sldMkLst>
          <pc:docMk/>
          <pc:sldMk cId="3910438298" sldId="584"/>
        </pc:sldMkLst>
        <pc:spChg chg="del">
          <ac:chgData name="María Laura Gómez" userId="76f3d4b294322060" providerId="LiveId" clId="{D5A7A975-186D-440A-97F9-25EA178A955B}" dt="2022-05-18T17:16:23.160" v="430" actId="478"/>
          <ac:spMkLst>
            <pc:docMk/>
            <pc:sldMk cId="3910438298" sldId="584"/>
            <ac:spMk id="3" creationId="{3E9F84D0-D665-4643-8813-D625953C4A39}"/>
          </ac:spMkLst>
        </pc:spChg>
        <pc:spChg chg="add mod">
          <ac:chgData name="María Laura Gómez" userId="76f3d4b294322060" providerId="LiveId" clId="{D5A7A975-186D-440A-97F9-25EA178A955B}" dt="2022-05-18T17:19:32.102" v="475" actId="14100"/>
          <ac:spMkLst>
            <pc:docMk/>
            <pc:sldMk cId="3910438298" sldId="584"/>
            <ac:spMk id="7" creationId="{E34BAB98-C203-279C-747D-633513244582}"/>
          </ac:spMkLst>
        </pc:spChg>
      </pc:sldChg>
      <pc:sldChg chg="modSp mod addCm">
        <pc:chgData name="María Laura Gómez" userId="76f3d4b294322060" providerId="LiveId" clId="{D5A7A975-186D-440A-97F9-25EA178A955B}" dt="2022-05-18T18:05:29.376" v="1016" actId="6549"/>
        <pc:sldMkLst>
          <pc:docMk/>
          <pc:sldMk cId="4192572287" sldId="598"/>
        </pc:sldMkLst>
        <pc:graphicFrameChg chg="modGraphic">
          <ac:chgData name="María Laura Gómez" userId="76f3d4b294322060" providerId="LiveId" clId="{D5A7A975-186D-440A-97F9-25EA178A955B}" dt="2022-05-18T18:05:29.376" v="1016" actId="6549"/>
          <ac:graphicFrameMkLst>
            <pc:docMk/>
            <pc:sldMk cId="4192572287" sldId="598"/>
            <ac:graphicFrameMk id="10" creationId="{9D9AD968-4FCD-4446-9060-4B54513A1771}"/>
          </ac:graphicFrameMkLst>
        </pc:graphicFrameChg>
      </pc:sldChg>
      <pc:sldChg chg="addCm">
        <pc:chgData name="María Laura Gómez" userId="76f3d4b294322060" providerId="LiveId" clId="{D5A7A975-186D-440A-97F9-25EA178A955B}" dt="2022-05-18T18:04:13.095" v="1012"/>
        <pc:sldMkLst>
          <pc:docMk/>
          <pc:sldMk cId="1535292904" sldId="599"/>
        </pc:sldMkLst>
      </pc:sldChg>
      <pc:sldChg chg="modSp mod">
        <pc:chgData name="María Laura Gómez" userId="76f3d4b294322060" providerId="LiveId" clId="{D5A7A975-186D-440A-97F9-25EA178A955B}" dt="2022-05-18T17:24:52.861" v="588" actId="6549"/>
        <pc:sldMkLst>
          <pc:docMk/>
          <pc:sldMk cId="1256375866" sldId="603"/>
        </pc:sldMkLst>
        <pc:graphicFrameChg chg="modGraphic">
          <ac:chgData name="María Laura Gómez" userId="76f3d4b294322060" providerId="LiveId" clId="{D5A7A975-186D-440A-97F9-25EA178A955B}" dt="2022-05-18T17:24:52.861" v="588" actId="6549"/>
          <ac:graphicFrameMkLst>
            <pc:docMk/>
            <pc:sldMk cId="1256375866" sldId="603"/>
            <ac:graphicFrameMk id="8" creationId="{4E65ED85-74E5-4C97-B6B5-5FB3A9A0FD97}"/>
          </ac:graphicFrameMkLst>
        </pc:graphicFrameChg>
        <pc:graphicFrameChg chg="modGraphic">
          <ac:chgData name="María Laura Gómez" userId="76f3d4b294322060" providerId="LiveId" clId="{D5A7A975-186D-440A-97F9-25EA178A955B}" dt="2022-05-18T17:24:35.584" v="582" actId="2164"/>
          <ac:graphicFrameMkLst>
            <pc:docMk/>
            <pc:sldMk cId="1256375866" sldId="603"/>
            <ac:graphicFrameMk id="12" creationId="{6D01D23F-CDB3-4BA6-8E85-2CBE8EC6BF44}"/>
          </ac:graphicFrameMkLst>
        </pc:graphicFrameChg>
      </pc:sldChg>
      <pc:sldChg chg="addSp delSp modSp mod">
        <pc:chgData name="María Laura Gómez" userId="76f3d4b294322060" providerId="LiveId" clId="{D5A7A975-186D-440A-97F9-25EA178A955B}" dt="2022-05-19T15:39:48.456" v="1069" actId="207"/>
        <pc:sldMkLst>
          <pc:docMk/>
          <pc:sldMk cId="3127470234" sldId="604"/>
        </pc:sldMkLst>
        <pc:spChg chg="mod">
          <ac:chgData name="María Laura Gómez" userId="76f3d4b294322060" providerId="LiveId" clId="{D5A7A975-186D-440A-97F9-25EA178A955B}" dt="2022-05-19T15:39:48.456" v="1069" actId="207"/>
          <ac:spMkLst>
            <pc:docMk/>
            <pc:sldMk cId="3127470234" sldId="604"/>
            <ac:spMk id="16" creationId="{E61DD9F3-1625-2CD1-7D79-2A93B1C38081}"/>
          </ac:spMkLst>
        </pc:spChg>
        <pc:spChg chg="mod">
          <ac:chgData name="María Laura Gómez" userId="76f3d4b294322060" providerId="LiveId" clId="{D5A7A975-186D-440A-97F9-25EA178A955B}" dt="2022-05-19T15:39:48.162" v="1068" actId="207"/>
          <ac:spMkLst>
            <pc:docMk/>
            <pc:sldMk cId="3127470234" sldId="604"/>
            <ac:spMk id="17" creationId="{A6BD5641-387B-C3EF-B56D-2F5FDBECC8BA}"/>
          </ac:spMkLst>
        </pc:spChg>
        <pc:picChg chg="add del mod">
          <ac:chgData name="María Laura Gómez" userId="76f3d4b294322060" providerId="LiveId" clId="{D5A7A975-186D-440A-97F9-25EA178A955B}" dt="2022-05-19T15:39:47.911" v="1067" actId="22"/>
          <ac:picMkLst>
            <pc:docMk/>
            <pc:sldMk cId="3127470234" sldId="604"/>
            <ac:picMk id="3" creationId="{B818C84B-C1FF-050A-CE17-E1E0E282D13B}"/>
          </ac:picMkLst>
        </pc:picChg>
        <pc:picChg chg="add del mod">
          <ac:chgData name="María Laura Gómez" userId="76f3d4b294322060" providerId="LiveId" clId="{D5A7A975-186D-440A-97F9-25EA178A955B}" dt="2022-05-18T17:18:38.953" v="448"/>
          <ac:picMkLst>
            <pc:docMk/>
            <pc:sldMk cId="3127470234" sldId="604"/>
            <ac:picMk id="9" creationId="{77E8C54E-CE24-C1F8-5935-9C639F500CF3}"/>
          </ac:picMkLst>
        </pc:picChg>
        <pc:picChg chg="mod">
          <ac:chgData name="María Laura Gómez" userId="76f3d4b294322060" providerId="LiveId" clId="{D5A7A975-186D-440A-97F9-25EA178A955B}" dt="2022-05-18T17:18:37.995" v="446" actId="1076"/>
          <ac:picMkLst>
            <pc:docMk/>
            <pc:sldMk cId="3127470234" sldId="604"/>
            <ac:picMk id="19" creationId="{DCD9AF5B-3297-BAB1-6F9F-A9182E5B2B66}"/>
          </ac:picMkLst>
        </pc:picChg>
      </pc:sldChg>
      <pc:sldChg chg="new">
        <pc:chgData name="María Laura Gómez" userId="76f3d4b294322060" providerId="LiveId" clId="{D5A7A975-186D-440A-97F9-25EA178A955B}" dt="2022-05-18T17:08:59.744" v="9" actId="680"/>
        <pc:sldMkLst>
          <pc:docMk/>
          <pc:sldMk cId="930548804" sldId="605"/>
        </pc:sldMkLst>
      </pc:sldChg>
      <pc:sldChg chg="new">
        <pc:chgData name="María Laura Gómez" userId="76f3d4b294322060" providerId="LiveId" clId="{D5A7A975-186D-440A-97F9-25EA178A955B}" dt="2022-05-18T17:09:04.111" v="10" actId="680"/>
        <pc:sldMkLst>
          <pc:docMk/>
          <pc:sldMk cId="1856615813" sldId="606"/>
        </pc:sldMkLst>
      </pc:sldChg>
      <pc:sldChg chg="new">
        <pc:chgData name="María Laura Gómez" userId="76f3d4b294322060" providerId="LiveId" clId="{D5A7A975-186D-440A-97F9-25EA178A955B}" dt="2022-05-18T17:09:09.930" v="12" actId="680"/>
        <pc:sldMkLst>
          <pc:docMk/>
          <pc:sldMk cId="2609943379" sldId="607"/>
        </pc:sldMkLst>
      </pc:sldChg>
      <pc:sldChg chg="modSp add mod">
        <pc:chgData name="María Laura Gómez" userId="76f3d4b294322060" providerId="LiveId" clId="{D5A7A975-186D-440A-97F9-25EA178A955B}" dt="2022-05-18T17:12:54.819" v="261" actId="948"/>
        <pc:sldMkLst>
          <pc:docMk/>
          <pc:sldMk cId="2241663402" sldId="608"/>
        </pc:sldMkLst>
        <pc:spChg chg="mod">
          <ac:chgData name="María Laura Gómez" userId="76f3d4b294322060" providerId="LiveId" clId="{D5A7A975-186D-440A-97F9-25EA178A955B}" dt="2022-05-18T17:12:54.819" v="261" actId="948"/>
          <ac:spMkLst>
            <pc:docMk/>
            <pc:sldMk cId="2241663402" sldId="608"/>
            <ac:spMk id="13" creationId="{80DF5E82-FEBF-9CA0-DAD9-348F166DBB58}"/>
          </ac:spMkLst>
        </pc:spChg>
      </pc:sldChg>
      <pc:sldChg chg="modSp add mod">
        <pc:chgData name="María Laura Gómez" userId="76f3d4b294322060" providerId="LiveId" clId="{D5A7A975-186D-440A-97F9-25EA178A955B}" dt="2022-05-18T17:12:29.872" v="259" actId="948"/>
        <pc:sldMkLst>
          <pc:docMk/>
          <pc:sldMk cId="236502210" sldId="609"/>
        </pc:sldMkLst>
        <pc:spChg chg="mod">
          <ac:chgData name="María Laura Gómez" userId="76f3d4b294322060" providerId="LiveId" clId="{D5A7A975-186D-440A-97F9-25EA178A955B}" dt="2022-05-18T17:12:29.872" v="259" actId="948"/>
          <ac:spMkLst>
            <pc:docMk/>
            <pc:sldMk cId="236502210" sldId="609"/>
            <ac:spMk id="13" creationId="{80DF5E82-FEBF-9CA0-DAD9-348F166DBB58}"/>
          </ac:spMkLst>
        </pc:spChg>
      </pc:sldChg>
      <pc:sldChg chg="modSp add mod">
        <pc:chgData name="María Laura Gómez" userId="76f3d4b294322060" providerId="LiveId" clId="{D5A7A975-186D-440A-97F9-25EA178A955B}" dt="2022-05-18T17:13:38.244" v="290" actId="20577"/>
        <pc:sldMkLst>
          <pc:docMk/>
          <pc:sldMk cId="9636175" sldId="610"/>
        </pc:sldMkLst>
        <pc:spChg chg="mod">
          <ac:chgData name="María Laura Gómez" userId="76f3d4b294322060" providerId="LiveId" clId="{D5A7A975-186D-440A-97F9-25EA178A955B}" dt="2022-05-18T17:13:38.244" v="290" actId="20577"/>
          <ac:spMkLst>
            <pc:docMk/>
            <pc:sldMk cId="9636175" sldId="610"/>
            <ac:spMk id="13" creationId="{80DF5E82-FEBF-9CA0-DAD9-348F166DBB58}"/>
          </ac:spMkLst>
        </pc:spChg>
      </pc:sldChg>
      <pc:sldChg chg="modSp add mod">
        <pc:chgData name="María Laura Gómez" userId="76f3d4b294322060" providerId="LiveId" clId="{D5A7A975-186D-440A-97F9-25EA178A955B}" dt="2022-05-18T17:53:14.530" v="950" actId="6549"/>
        <pc:sldMkLst>
          <pc:docMk/>
          <pc:sldMk cId="4161956974" sldId="611"/>
        </pc:sldMkLst>
        <pc:spChg chg="mod">
          <ac:chgData name="María Laura Gómez" userId="76f3d4b294322060" providerId="LiveId" clId="{D5A7A975-186D-440A-97F9-25EA178A955B}" dt="2022-05-18T17:53:14.530" v="950" actId="6549"/>
          <ac:spMkLst>
            <pc:docMk/>
            <pc:sldMk cId="4161956974" sldId="611"/>
            <ac:spMk id="13" creationId="{80DF5E82-FEBF-9CA0-DAD9-348F166DBB58}"/>
          </ac:spMkLst>
        </pc:spChg>
      </pc:sldChg>
      <pc:sldChg chg="addSp delSp modSp new mod">
        <pc:chgData name="María Laura Gómez" userId="76f3d4b294322060" providerId="LiveId" clId="{D5A7A975-186D-440A-97F9-25EA178A955B}" dt="2022-05-18T17:56:47.398" v="984" actId="21"/>
        <pc:sldMkLst>
          <pc:docMk/>
          <pc:sldMk cId="1902339178" sldId="612"/>
        </pc:sldMkLst>
        <pc:spChg chg="add del">
          <ac:chgData name="María Laura Gómez" userId="76f3d4b294322060" providerId="LiveId" clId="{D5A7A975-186D-440A-97F9-25EA178A955B}" dt="2022-05-18T17:53:59.196" v="955" actId="22"/>
          <ac:spMkLst>
            <pc:docMk/>
            <pc:sldMk cId="1902339178" sldId="612"/>
            <ac:spMk id="3" creationId="{BE924CE9-0CB8-7C21-F90F-6253AB95402A}"/>
          </ac:spMkLst>
        </pc:spChg>
        <pc:spChg chg="add mod">
          <ac:chgData name="María Laura Gómez" userId="76f3d4b294322060" providerId="LiveId" clId="{D5A7A975-186D-440A-97F9-25EA178A955B}" dt="2022-05-18T17:56:47.398" v="984" actId="21"/>
          <ac:spMkLst>
            <pc:docMk/>
            <pc:sldMk cId="1902339178" sldId="612"/>
            <ac:spMk id="5" creationId="{989BDE2A-FDD5-37B1-0CEB-724700E6DE19}"/>
          </ac:spMkLst>
        </pc:spChg>
      </pc:sldChg>
      <pc:sldChg chg="addSp delSp modSp new mod addCm">
        <pc:chgData name="María Laura Gómez" userId="76f3d4b294322060" providerId="LiveId" clId="{D5A7A975-186D-440A-97F9-25EA178A955B}" dt="2022-05-18T17:58:36.126" v="1011"/>
        <pc:sldMkLst>
          <pc:docMk/>
          <pc:sldMk cId="2973115484" sldId="613"/>
        </pc:sldMkLst>
        <pc:spChg chg="add mod">
          <ac:chgData name="María Laura Gómez" userId="76f3d4b294322060" providerId="LiveId" clId="{D5A7A975-186D-440A-97F9-25EA178A955B}" dt="2022-05-18T17:57:08.957" v="990" actId="14100"/>
          <ac:spMkLst>
            <pc:docMk/>
            <pc:sldMk cId="2973115484" sldId="613"/>
            <ac:spMk id="3" creationId="{9AA7C24E-C680-E58D-DF00-9C3195231E0B}"/>
          </ac:spMkLst>
        </pc:spChg>
        <pc:spChg chg="add del">
          <ac:chgData name="María Laura Gómez" userId="76f3d4b294322060" providerId="LiveId" clId="{D5A7A975-186D-440A-97F9-25EA178A955B}" dt="2022-05-18T17:57:36.088" v="996"/>
          <ac:spMkLst>
            <pc:docMk/>
            <pc:sldMk cId="2973115484" sldId="613"/>
            <ac:spMk id="5" creationId="{3F89FE6C-8B6B-9709-E24C-7D7CC92B66AF}"/>
          </ac:spMkLst>
        </pc:spChg>
        <pc:spChg chg="add del">
          <ac:chgData name="María Laura Gómez" userId="76f3d4b294322060" providerId="LiveId" clId="{D5A7A975-186D-440A-97F9-25EA178A955B}" dt="2022-05-18T17:57:36.088" v="996"/>
          <ac:spMkLst>
            <pc:docMk/>
            <pc:sldMk cId="2973115484" sldId="613"/>
            <ac:spMk id="6" creationId="{757B9FE1-9704-BB54-8BF5-BD718A8B4A1E}"/>
          </ac:spMkLst>
        </pc:spChg>
        <pc:spChg chg="add del">
          <ac:chgData name="María Laura Gómez" userId="76f3d4b294322060" providerId="LiveId" clId="{D5A7A975-186D-440A-97F9-25EA178A955B}" dt="2022-05-18T17:57:36.088" v="996"/>
          <ac:spMkLst>
            <pc:docMk/>
            <pc:sldMk cId="2973115484" sldId="613"/>
            <ac:spMk id="7" creationId="{FFB51B70-B856-8757-C341-4CF5D8F3362A}"/>
          </ac:spMkLst>
        </pc:spChg>
        <pc:spChg chg="add del">
          <ac:chgData name="María Laura Gómez" userId="76f3d4b294322060" providerId="LiveId" clId="{D5A7A975-186D-440A-97F9-25EA178A955B}" dt="2022-05-18T17:57:36.088" v="996"/>
          <ac:spMkLst>
            <pc:docMk/>
            <pc:sldMk cId="2973115484" sldId="613"/>
            <ac:spMk id="8" creationId="{C0C80CBF-7ACB-3A1A-5857-C1D0F3B05965}"/>
          </ac:spMkLst>
        </pc:spChg>
        <pc:spChg chg="add mod">
          <ac:chgData name="María Laura Gómez" userId="76f3d4b294322060" providerId="LiveId" clId="{D5A7A975-186D-440A-97F9-25EA178A955B}" dt="2022-05-18T17:58:01.336" v="1008" actId="20577"/>
          <ac:spMkLst>
            <pc:docMk/>
            <pc:sldMk cId="2973115484" sldId="613"/>
            <ac:spMk id="11" creationId="{0957F21D-794E-FD0A-38FD-DA1A409E77E3}"/>
          </ac:spMkLst>
        </pc:spChg>
        <pc:picChg chg="add mod">
          <ac:chgData name="María Laura Gómez" userId="76f3d4b294322060" providerId="LiveId" clId="{D5A7A975-186D-440A-97F9-25EA178A955B}" dt="2022-05-18T17:57:32.981" v="994" actId="1076"/>
          <ac:picMkLst>
            <pc:docMk/>
            <pc:sldMk cId="2973115484" sldId="613"/>
            <ac:picMk id="4" creationId="{36BD628C-16BC-33F8-5B97-D4D856CBD69D}"/>
          </ac:picMkLst>
        </pc:picChg>
        <pc:picChg chg="add mod">
          <ac:chgData name="María Laura Gómez" userId="76f3d4b294322060" providerId="LiveId" clId="{D5A7A975-186D-440A-97F9-25EA178A955B}" dt="2022-05-18T17:58:13.501" v="1010" actId="1076"/>
          <ac:picMkLst>
            <pc:docMk/>
            <pc:sldMk cId="2973115484" sldId="613"/>
            <ac:picMk id="10" creationId="{9EAA92CF-E15C-7E06-6589-C2189A6F8C40}"/>
          </ac:picMkLst>
        </pc:picChg>
        <pc:picChg chg="add del">
          <ac:chgData name="María Laura Gómez" userId="76f3d4b294322060" providerId="LiveId" clId="{D5A7A975-186D-440A-97F9-25EA178A955B}" dt="2022-05-18T17:57:36.088" v="996"/>
          <ac:picMkLst>
            <pc:docMk/>
            <pc:sldMk cId="2973115484" sldId="613"/>
            <ac:picMk id="5121" creationId="{423BE90C-6D63-5EA6-E2F3-44D65CA06367}"/>
          </ac:picMkLst>
        </pc:picChg>
      </pc:sldChg>
      <pc:sldChg chg="addSp delSp modSp new del mod">
        <pc:chgData name="María Laura Gómez" userId="76f3d4b294322060" providerId="LiveId" clId="{D5A7A975-186D-440A-97F9-25EA178A955B}" dt="2022-05-18T17:56:13.499" v="982" actId="47"/>
        <pc:sldMkLst>
          <pc:docMk/>
          <pc:sldMk cId="3125509297" sldId="613"/>
        </pc:sldMkLst>
        <pc:spChg chg="add del mod">
          <ac:chgData name="María Laura Gómez" userId="76f3d4b294322060" providerId="LiveId" clId="{D5A7A975-186D-440A-97F9-25EA178A955B}" dt="2022-05-18T17:56:05.151" v="977"/>
          <ac:spMkLst>
            <pc:docMk/>
            <pc:sldMk cId="3125509297" sldId="613"/>
            <ac:spMk id="3" creationId="{60095471-FDCE-9987-A811-8AE28CBB0FE9}"/>
          </ac:spMkLst>
        </pc:spChg>
      </pc:sldChg>
      <pc:sldMasterChg chg="addSldLayout delSldLayout">
        <pc:chgData name="María Laura Gómez" userId="76f3d4b294322060" providerId="LiveId" clId="{D5A7A975-186D-440A-97F9-25EA178A955B}" dt="2022-05-18T17:18:58.071" v="450" actId="47"/>
        <pc:sldMasterMkLst>
          <pc:docMk/>
          <pc:sldMasterMk cId="3263712528" sldId="2147483729"/>
        </pc:sldMasterMkLst>
        <pc:sldLayoutChg chg="add del">
          <pc:chgData name="María Laura Gómez" userId="76f3d4b294322060" providerId="LiveId" clId="{D5A7A975-186D-440A-97F9-25EA178A955B}" dt="2022-05-18T17:18:58.071" v="450" actId="47"/>
          <pc:sldLayoutMkLst>
            <pc:docMk/>
            <pc:sldMasterMk cId="3263712528" sldId="2147483729"/>
            <pc:sldLayoutMk cId="2481025289" sldId="2147483741"/>
          </pc:sldLayoutMkLst>
        </pc:sldLayoutChg>
        <pc:sldLayoutChg chg="del">
          <pc:chgData name="María Laura Gómez" userId="76f3d4b294322060" providerId="LiveId" clId="{D5A7A975-186D-440A-97F9-25EA178A955B}" dt="2022-05-18T17:13:31.019" v="285" actId="47"/>
          <pc:sldLayoutMkLst>
            <pc:docMk/>
            <pc:sldMasterMk cId="3263712528" sldId="2147483729"/>
            <pc:sldLayoutMk cId="528867857" sldId="2147483745"/>
          </pc:sldLayoutMkLst>
        </pc:sldLayoutChg>
        <pc:sldLayoutChg chg="del">
          <pc:chgData name="María Laura Gómez" userId="76f3d4b294322060" providerId="LiveId" clId="{D5A7A975-186D-440A-97F9-25EA178A955B}" dt="2022-05-18T17:09:16.238" v="13" actId="47"/>
          <pc:sldLayoutMkLst>
            <pc:docMk/>
            <pc:sldMasterMk cId="3263712528" sldId="2147483729"/>
            <pc:sldLayoutMk cId="3603603432" sldId="2147483746"/>
          </pc:sldLayoutMkLst>
        </pc:sldLayoutChg>
      </pc:sldMasterChg>
      <pc:sldMasterChg chg="delSldLayout">
        <pc:chgData name="María Laura Gómez" userId="76f3d4b294322060" providerId="LiveId" clId="{D5A7A975-186D-440A-97F9-25EA178A955B}" dt="2022-05-18T17:15:24.826" v="384" actId="47"/>
        <pc:sldMasterMkLst>
          <pc:docMk/>
          <pc:sldMasterMk cId="3298861431" sldId="2147483747"/>
        </pc:sldMasterMkLst>
        <pc:sldLayoutChg chg="del">
          <pc:chgData name="María Laura Gómez" userId="76f3d4b294322060" providerId="LiveId" clId="{D5A7A975-186D-440A-97F9-25EA178A955B}" dt="2022-05-18T17:15:24.826" v="384" actId="47"/>
          <pc:sldLayoutMkLst>
            <pc:docMk/>
            <pc:sldMasterMk cId="3298861431" sldId="2147483747"/>
            <pc:sldLayoutMk cId="3652485788" sldId="2147483761"/>
          </pc:sldLayoutMkLst>
        </pc:sldLayoutChg>
      </pc:sldMasterChg>
    </pc:docChg>
  </pc:docChgLst>
  <pc:docChgLst>
    <pc:chgData name="Nicolás Gaspari" userId="978425e37181ab08" providerId="LiveId" clId="{B8E1D019-E459-4485-A073-FE1FC5441F47}"/>
    <pc:docChg chg="undo custSel modSld">
      <pc:chgData name="Nicolás Gaspari" userId="978425e37181ab08" providerId="LiveId" clId="{B8E1D019-E459-4485-A073-FE1FC5441F47}" dt="2022-06-29T18:44:13.134" v="209" actId="122"/>
      <pc:docMkLst>
        <pc:docMk/>
      </pc:docMkLst>
      <pc:sldChg chg="addSp delSp modSp mod">
        <pc:chgData name="Nicolás Gaspari" userId="978425e37181ab08" providerId="LiveId" clId="{B8E1D019-E459-4485-A073-FE1FC5441F47}" dt="2022-06-29T18:43:08.089" v="117" actId="1076"/>
        <pc:sldMkLst>
          <pc:docMk/>
          <pc:sldMk cId="1208188486" sldId="493"/>
        </pc:sldMkLst>
        <pc:picChg chg="add mod">
          <ac:chgData name="Nicolás Gaspari" userId="978425e37181ab08" providerId="LiveId" clId="{B8E1D019-E459-4485-A073-FE1FC5441F47}" dt="2022-06-29T18:43:08.089" v="117" actId="1076"/>
          <ac:picMkLst>
            <pc:docMk/>
            <pc:sldMk cId="1208188486" sldId="493"/>
            <ac:picMk id="3" creationId="{21393CD6-4CA4-8766-412C-92623BAEE0B7}"/>
          </ac:picMkLst>
        </pc:picChg>
        <pc:picChg chg="del">
          <ac:chgData name="Nicolás Gaspari" userId="978425e37181ab08" providerId="LiveId" clId="{B8E1D019-E459-4485-A073-FE1FC5441F47}" dt="2022-06-29T18:43:04.262" v="115" actId="478"/>
          <ac:picMkLst>
            <pc:docMk/>
            <pc:sldMk cId="1208188486" sldId="493"/>
            <ac:picMk id="5" creationId="{122BA84A-75C0-58B3-3C49-77768C903F8F}"/>
          </ac:picMkLst>
        </pc:picChg>
      </pc:sldChg>
      <pc:sldChg chg="modSp">
        <pc:chgData name="Nicolás Gaspari" userId="978425e37181ab08" providerId="LiveId" clId="{B8E1D019-E459-4485-A073-FE1FC5441F47}" dt="2022-06-29T18:41:15.372" v="114" actId="1038"/>
        <pc:sldMkLst>
          <pc:docMk/>
          <pc:sldMk cId="3540023315" sldId="515"/>
        </pc:sldMkLst>
        <pc:picChg chg="mod">
          <ac:chgData name="Nicolás Gaspari" userId="978425e37181ab08" providerId="LiveId" clId="{B8E1D019-E459-4485-A073-FE1FC5441F47}" dt="2022-06-29T18:41:08.322" v="38" actId="1037"/>
          <ac:picMkLst>
            <pc:docMk/>
            <pc:sldMk cId="3540023315" sldId="515"/>
            <ac:picMk id="9" creationId="{20BE145E-4615-D849-84FF-0149D163D11D}"/>
          </ac:picMkLst>
        </pc:picChg>
        <pc:picChg chg="mod">
          <ac:chgData name="Nicolás Gaspari" userId="978425e37181ab08" providerId="LiveId" clId="{B8E1D019-E459-4485-A073-FE1FC5441F47}" dt="2022-06-29T18:41:08.322" v="38" actId="1037"/>
          <ac:picMkLst>
            <pc:docMk/>
            <pc:sldMk cId="3540023315" sldId="515"/>
            <ac:picMk id="13" creationId="{7B04FCAA-F67B-8B1F-7111-B2A523DBCDE5}"/>
          </ac:picMkLst>
        </pc:picChg>
        <pc:picChg chg="mod">
          <ac:chgData name="Nicolás Gaspari" userId="978425e37181ab08" providerId="LiveId" clId="{B8E1D019-E459-4485-A073-FE1FC5441F47}" dt="2022-06-29T18:41:15.372" v="114" actId="1038"/>
          <ac:picMkLst>
            <pc:docMk/>
            <pc:sldMk cId="3540023315" sldId="515"/>
            <ac:picMk id="14" creationId="{D18FA959-94AC-851E-D749-1C35F419D5AD}"/>
          </ac:picMkLst>
        </pc:picChg>
      </pc:sldChg>
      <pc:sldChg chg="modSp mod">
        <pc:chgData name="Nicolás Gaspari" userId="978425e37181ab08" providerId="LiveId" clId="{B8E1D019-E459-4485-A073-FE1FC5441F47}" dt="2022-06-29T18:06:30.983" v="7"/>
        <pc:sldMkLst>
          <pc:docMk/>
          <pc:sldMk cId="1256375866" sldId="603"/>
        </pc:sldMkLst>
        <pc:graphicFrameChg chg="mod modGraphic">
          <ac:chgData name="Nicolás Gaspari" userId="978425e37181ab08" providerId="LiveId" clId="{B8E1D019-E459-4485-A073-FE1FC5441F47}" dt="2022-06-29T18:06:30.983" v="7"/>
          <ac:graphicFrameMkLst>
            <pc:docMk/>
            <pc:sldMk cId="1256375866" sldId="603"/>
            <ac:graphicFrameMk id="8" creationId="{4E65ED85-74E5-4C97-B6B5-5FB3A9A0FD97}"/>
          </ac:graphicFrameMkLst>
        </pc:graphicFrameChg>
      </pc:sldChg>
      <pc:sldChg chg="modSp mod">
        <pc:chgData name="Nicolás Gaspari" userId="978425e37181ab08" providerId="LiveId" clId="{B8E1D019-E459-4485-A073-FE1FC5441F47}" dt="2022-06-29T18:43:21.962" v="124" actId="6549"/>
        <pc:sldMkLst>
          <pc:docMk/>
          <pc:sldMk cId="3595311926" sldId="614"/>
        </pc:sldMkLst>
        <pc:graphicFrameChg chg="mod modGraphic">
          <ac:chgData name="Nicolás Gaspari" userId="978425e37181ab08" providerId="LiveId" clId="{B8E1D019-E459-4485-A073-FE1FC5441F47}" dt="2022-06-29T18:43:21.962" v="124" actId="6549"/>
          <ac:graphicFrameMkLst>
            <pc:docMk/>
            <pc:sldMk cId="3595311926" sldId="614"/>
            <ac:graphicFrameMk id="2" creationId="{11F7FB60-0360-4F8C-A417-A9DAEE4D9948}"/>
          </ac:graphicFrameMkLst>
        </pc:graphicFrameChg>
      </pc:sldChg>
      <pc:sldChg chg="modSp mod">
        <pc:chgData name="Nicolás Gaspari" userId="978425e37181ab08" providerId="LiveId" clId="{B8E1D019-E459-4485-A073-FE1FC5441F47}" dt="2022-06-29T18:44:13.134" v="209" actId="122"/>
        <pc:sldMkLst>
          <pc:docMk/>
          <pc:sldMk cId="492047781" sldId="620"/>
        </pc:sldMkLst>
        <pc:graphicFrameChg chg="mod modGraphic">
          <ac:chgData name="Nicolás Gaspari" userId="978425e37181ab08" providerId="LiveId" clId="{B8E1D019-E459-4485-A073-FE1FC5441F47}" dt="2022-06-29T18:44:13.134" v="209" actId="122"/>
          <ac:graphicFrameMkLst>
            <pc:docMk/>
            <pc:sldMk cId="492047781" sldId="620"/>
            <ac:graphicFrameMk id="14" creationId="{CC1982F6-0717-4136-ADC4-5F8B40EAAE20}"/>
          </ac:graphicFrameMkLst>
        </pc:graphicFrameChg>
        <pc:graphicFrameChg chg="mod modGraphic">
          <ac:chgData name="Nicolás Gaspari" userId="978425e37181ab08" providerId="LiveId" clId="{B8E1D019-E459-4485-A073-FE1FC5441F47}" dt="2022-06-29T18:44:08.662" v="207" actId="207"/>
          <ac:graphicFrameMkLst>
            <pc:docMk/>
            <pc:sldMk cId="492047781" sldId="620"/>
            <ac:graphicFrameMk id="19" creationId="{84D651CB-8B91-4C23-B653-4B883D78E151}"/>
          </ac:graphicFrameMkLst>
        </pc:graphicFrameChg>
        <pc:graphicFrameChg chg="mod modGraphic">
          <ac:chgData name="Nicolás Gaspari" userId="978425e37181ab08" providerId="LiveId" clId="{B8E1D019-E459-4485-A073-FE1FC5441F47}" dt="2022-06-29T18:43:32.907" v="155" actId="20577"/>
          <ac:graphicFrameMkLst>
            <pc:docMk/>
            <pc:sldMk cId="492047781" sldId="620"/>
            <ac:graphicFrameMk id="20" creationId="{133036B1-E79E-C940-BC9D-3ECE7E577B7F}"/>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EE2B58C8-BBED-4C07-9DCD-3D648D9E44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C5BED52-DDC9-45FE-87F6-A91FC8DD4139}">
      <dgm:prSet phldrT="[Texto]" custT="1"/>
      <dgm:spPr>
        <a:solidFill>
          <a:schemeClr val="tx2"/>
        </a:solidFill>
      </dgm:spPr>
      <dgm:t>
        <a:bodyPr/>
        <a:lstStyle/>
        <a:p>
          <a:r>
            <a:rPr lang="es-ES" sz="1200" dirty="0"/>
            <a:t>Escenario 1. Negocio Actual</a:t>
          </a:r>
        </a:p>
      </dgm:t>
    </dgm:pt>
    <dgm:pt modelId="{D2D33302-C655-459C-9C03-F170D25892EA}" type="parTrans" cxnId="{3E19CF6D-F267-4BBD-A1F0-B31C45C460FC}">
      <dgm:prSet/>
      <dgm:spPr/>
      <dgm:t>
        <a:bodyPr/>
        <a:lstStyle/>
        <a:p>
          <a:endParaRPr lang="es-ES"/>
        </a:p>
      </dgm:t>
    </dgm:pt>
    <dgm:pt modelId="{104EFB7E-593F-49A4-83B1-CC37E4D60642}" type="sibTrans" cxnId="{3E19CF6D-F267-4BBD-A1F0-B31C45C460FC}">
      <dgm:prSet/>
      <dgm:spPr/>
      <dgm:t>
        <a:bodyPr/>
        <a:lstStyle/>
        <a:p>
          <a:endParaRPr lang="es-ES"/>
        </a:p>
      </dgm:t>
    </dgm:pt>
    <dgm:pt modelId="{303EA1B2-E4B1-4DBF-BE94-B2F6B9241658}">
      <dgm:prSet phldrT="[Texto]" custT="1"/>
      <dgm:spPr>
        <a:solidFill>
          <a:srgbClr val="820B63"/>
        </a:solidFill>
      </dgm:spPr>
      <dgm:t>
        <a:bodyPr/>
        <a:lstStyle/>
        <a:p>
          <a:r>
            <a:rPr lang="es-ES" sz="1200" dirty="0"/>
            <a:t>Escenario 2. Optimización de operaciones</a:t>
          </a:r>
        </a:p>
      </dgm:t>
    </dgm:pt>
    <dgm:pt modelId="{1CFA96C5-5D0A-4287-9981-F0CA965D9622}" type="parTrans" cxnId="{F1E7FFF5-5197-4080-BC22-49AC0138B70F}">
      <dgm:prSet/>
      <dgm:spPr/>
      <dgm:t>
        <a:bodyPr/>
        <a:lstStyle/>
        <a:p>
          <a:endParaRPr lang="es-ES"/>
        </a:p>
      </dgm:t>
    </dgm:pt>
    <dgm:pt modelId="{6D96102D-71E7-4B59-9E7C-1194F0FA774D}" type="sibTrans" cxnId="{F1E7FFF5-5197-4080-BC22-49AC0138B70F}">
      <dgm:prSet/>
      <dgm:spPr/>
      <dgm:t>
        <a:bodyPr/>
        <a:lstStyle/>
        <a:p>
          <a:endParaRPr lang="es-ES"/>
        </a:p>
      </dgm:t>
    </dgm:pt>
    <dgm:pt modelId="{A50E8A2C-9D9E-4ABF-9E0D-A2E399DE022F}">
      <dgm:prSet phldrT="[Texto]" custT="1"/>
      <dgm:spPr>
        <a:solidFill>
          <a:srgbClr val="58B6C0"/>
        </a:solidFill>
      </dgm:spPr>
      <dgm:t>
        <a:bodyPr/>
        <a:lstStyle/>
        <a:p>
          <a:r>
            <a:rPr lang="es-ES" sz="1200" dirty="0"/>
            <a:t>Escenario 3. Optimización de operaciones y ajuste tarifario</a:t>
          </a:r>
        </a:p>
      </dgm:t>
    </dgm:pt>
    <dgm:pt modelId="{2EC6ABA9-F72D-4081-BD89-0CBE1D41DDA4}" type="parTrans" cxnId="{A1D5BE80-AF09-44BA-942C-DDAAE35C0570}">
      <dgm:prSet/>
      <dgm:spPr/>
      <dgm:t>
        <a:bodyPr/>
        <a:lstStyle/>
        <a:p>
          <a:endParaRPr lang="es-ES"/>
        </a:p>
      </dgm:t>
    </dgm:pt>
    <dgm:pt modelId="{285E3731-E771-4CF4-80E6-EE2656E7122F}" type="sibTrans" cxnId="{A1D5BE80-AF09-44BA-942C-DDAAE35C0570}">
      <dgm:prSet/>
      <dgm:spPr/>
      <dgm:t>
        <a:bodyPr/>
        <a:lstStyle/>
        <a:p>
          <a:endParaRPr lang="es-ES"/>
        </a:p>
      </dgm:t>
    </dgm:pt>
    <dgm:pt modelId="{6DCF3881-21E4-45CA-AE44-D27672946D99}">
      <dgm:prSet custT="1"/>
      <dgm:spPr>
        <a:ln>
          <a:solidFill>
            <a:schemeClr val="tx1">
              <a:lumMod val="65000"/>
              <a:lumOff val="35000"/>
            </a:schemeClr>
          </a:solidFill>
        </a:ln>
      </dgm:spPr>
      <dgm:t>
        <a:bodyPr/>
        <a:lstStyle/>
        <a:p>
          <a:pPr marL="0" indent="0" algn="just">
            <a:buFont typeface="Symbol" panose="05050102010706020507" pitchFamily="18" charset="2"/>
            <a:buNone/>
          </a:pPr>
          <a:r>
            <a:rPr lang="es-CO" sz="1100" dirty="0">
              <a:solidFill>
                <a:schemeClr val="tx1">
                  <a:lumMod val="65000"/>
                  <a:lumOff val="35000"/>
                </a:schemeClr>
              </a:solidFill>
            </a:rPr>
            <a:t>Se realiza la proyección financiera teniendo como base las condiciones actuales de la empresa en términos de cobertura, pérdidas de agua, ejecución de inversiones y recaudo.</a:t>
          </a:r>
          <a:endParaRPr lang="es-ES" sz="1100" dirty="0">
            <a:solidFill>
              <a:schemeClr val="tx1">
                <a:lumMod val="65000"/>
                <a:lumOff val="35000"/>
              </a:schemeClr>
            </a:solidFill>
          </a:endParaRPr>
        </a:p>
      </dgm:t>
    </dgm:pt>
    <dgm:pt modelId="{0E015A02-B073-4B7E-8582-47DFB6976DC0}" type="parTrans" cxnId="{0255A0A8-58C2-4638-9515-9FD0511DA2F6}">
      <dgm:prSet/>
      <dgm:spPr/>
      <dgm:t>
        <a:bodyPr/>
        <a:lstStyle/>
        <a:p>
          <a:endParaRPr lang="es-ES"/>
        </a:p>
      </dgm:t>
    </dgm:pt>
    <dgm:pt modelId="{8208F6E5-E541-4F08-AEA7-BEA7C51967D2}" type="sibTrans" cxnId="{0255A0A8-58C2-4638-9515-9FD0511DA2F6}">
      <dgm:prSet/>
      <dgm:spPr/>
      <dgm:t>
        <a:bodyPr/>
        <a:lstStyle/>
        <a:p>
          <a:endParaRPr lang="es-ES"/>
        </a:p>
      </dgm:t>
    </dgm:pt>
    <dgm:pt modelId="{9B0018B9-2FA5-4E14-8026-7F6E2294D7D7}">
      <dgm:prSet custT="1"/>
      <dgm:spPr>
        <a:ln>
          <a:solidFill>
            <a:schemeClr val="tx1">
              <a:lumMod val="65000"/>
              <a:lumOff val="35000"/>
            </a:schemeClr>
          </a:solidFill>
        </a:ln>
      </dgm:spPr>
      <dgm: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prstClr val="black">
                  <a:lumMod val="65000"/>
                  <a:lumOff val="35000"/>
                </a:prstClr>
              </a:solidFill>
              <a:latin typeface="Calibri" panose="020F0502020204030204"/>
              <a:ea typeface="+mn-ea"/>
              <a:cs typeface="+mn-cs"/>
            </a:rPr>
            <a:t>Bajo este escenario se supone una mejora respecto a las condiciones actuales de la empresa en términos de cobertura de los servicios, pérdidas de agua, ejecución de inversiones, recaudo y reducción de costos de energía, sin embargo, no se supone ningún incremento tarifario.</a:t>
          </a:r>
          <a:endParaRPr lang="es-ES" sz="1100" kern="1200" dirty="0">
            <a:solidFill>
              <a:prstClr val="black">
                <a:lumMod val="65000"/>
                <a:lumOff val="35000"/>
              </a:prstClr>
            </a:solidFill>
            <a:latin typeface="Calibri" panose="020F0502020204030204"/>
            <a:ea typeface="+mn-ea"/>
            <a:cs typeface="+mn-cs"/>
          </a:endParaRPr>
        </a:p>
      </dgm:t>
    </dgm:pt>
    <dgm:pt modelId="{C5805702-ED54-4A8B-99DF-EB3A7E99CC58}" type="parTrans" cxnId="{DB456D07-AF67-4C4B-B855-A9691972FCF6}">
      <dgm:prSet/>
      <dgm:spPr/>
      <dgm:t>
        <a:bodyPr/>
        <a:lstStyle/>
        <a:p>
          <a:endParaRPr lang="es-ES"/>
        </a:p>
      </dgm:t>
    </dgm:pt>
    <dgm:pt modelId="{6EB610E0-0D3D-4FD9-BF65-942C16DB7485}" type="sibTrans" cxnId="{DB456D07-AF67-4C4B-B855-A9691972FCF6}">
      <dgm:prSet/>
      <dgm:spPr/>
      <dgm:t>
        <a:bodyPr/>
        <a:lstStyle/>
        <a:p>
          <a:endParaRPr lang="es-ES"/>
        </a:p>
      </dgm:t>
    </dgm:pt>
    <dgm:pt modelId="{D6CAC0DC-3E4A-49A9-8DB6-45366E4331DF}">
      <dgm:prSet custT="1"/>
      <dgm:spPr>
        <a:ln>
          <a:solidFill>
            <a:schemeClr val="tx1">
              <a:lumMod val="65000"/>
              <a:lumOff val="35000"/>
            </a:schemeClr>
          </a:solidFill>
        </a:ln>
      </dgm:spPr>
      <dgm: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prstClr val="black">
                  <a:lumMod val="65000"/>
                  <a:lumOff val="35000"/>
                </a:prstClr>
              </a:solidFill>
              <a:latin typeface="Calibri" panose="020F0502020204030204"/>
              <a:ea typeface="+mn-ea"/>
              <a:cs typeface="+mn-cs"/>
            </a:rPr>
            <a:t>Al igual que en el escenario 2 se supone una mejora respecto a las condiciones actuales de la empresa y adicionalmente se supone un incremento en las tarifas hasta agotar la capacidad socioeconómica de pago de los usuarios.</a:t>
          </a:r>
          <a:endParaRPr lang="es-ES" sz="1100" kern="1200" dirty="0">
            <a:solidFill>
              <a:prstClr val="black">
                <a:lumMod val="65000"/>
                <a:lumOff val="35000"/>
              </a:prstClr>
            </a:solidFill>
            <a:latin typeface="Calibri" panose="020F0502020204030204"/>
            <a:ea typeface="+mn-ea"/>
            <a:cs typeface="+mn-cs"/>
          </a:endParaRPr>
        </a:p>
      </dgm:t>
    </dgm:pt>
    <dgm:pt modelId="{E2C1DA86-D1DD-4086-BD21-6CDE053E13A3}" type="parTrans" cxnId="{449F91E5-4991-446A-A3AC-350FA61FCD45}">
      <dgm:prSet/>
      <dgm:spPr/>
      <dgm:t>
        <a:bodyPr/>
        <a:lstStyle/>
        <a:p>
          <a:endParaRPr lang="es-ES"/>
        </a:p>
      </dgm:t>
    </dgm:pt>
    <dgm:pt modelId="{3CF927C7-1E76-42EC-9150-0FA3958DD552}" type="sibTrans" cxnId="{449F91E5-4991-446A-A3AC-350FA61FCD45}">
      <dgm:prSet/>
      <dgm:spPr/>
      <dgm:t>
        <a:bodyPr/>
        <a:lstStyle/>
        <a:p>
          <a:endParaRPr lang="es-ES"/>
        </a:p>
      </dgm:t>
    </dgm:pt>
    <dgm:pt modelId="{3BEC046B-37EE-4E2B-8658-76843C2D5470}" type="pres">
      <dgm:prSet presAssocID="{EE2B58C8-BBED-4C07-9DCD-3D648D9E44CE}" presName="linear" presStyleCnt="0">
        <dgm:presLayoutVars>
          <dgm:dir/>
          <dgm:animLvl val="lvl"/>
          <dgm:resizeHandles val="exact"/>
        </dgm:presLayoutVars>
      </dgm:prSet>
      <dgm:spPr/>
    </dgm:pt>
    <dgm:pt modelId="{D9E3221A-622C-408F-9AD4-39D270FB6480}" type="pres">
      <dgm:prSet presAssocID="{9C5BED52-DDC9-45FE-87F6-A91FC8DD4139}" presName="parentLin" presStyleCnt="0"/>
      <dgm:spPr/>
    </dgm:pt>
    <dgm:pt modelId="{D8273601-F707-4749-B6A6-3B1047760A1B}" type="pres">
      <dgm:prSet presAssocID="{9C5BED52-DDC9-45FE-87F6-A91FC8DD4139}" presName="parentLeftMargin" presStyleLbl="node1" presStyleIdx="0" presStyleCnt="3"/>
      <dgm:spPr/>
    </dgm:pt>
    <dgm:pt modelId="{75982C9A-8DCD-4DA9-862E-2E7E6D3429EC}" type="pres">
      <dgm:prSet presAssocID="{9C5BED52-DDC9-45FE-87F6-A91FC8DD4139}" presName="parentText" presStyleLbl="node1" presStyleIdx="0" presStyleCnt="3">
        <dgm:presLayoutVars>
          <dgm:chMax val="0"/>
          <dgm:bulletEnabled val="1"/>
        </dgm:presLayoutVars>
      </dgm:prSet>
      <dgm:spPr/>
    </dgm:pt>
    <dgm:pt modelId="{9B4CBCBC-6E12-4844-A3BE-AAE67B3ADD0F}" type="pres">
      <dgm:prSet presAssocID="{9C5BED52-DDC9-45FE-87F6-A91FC8DD4139}" presName="negativeSpace" presStyleCnt="0"/>
      <dgm:spPr/>
    </dgm:pt>
    <dgm:pt modelId="{E5B60578-8389-4A48-95A2-177FF8AA897A}" type="pres">
      <dgm:prSet presAssocID="{9C5BED52-DDC9-45FE-87F6-A91FC8DD4139}" presName="childText" presStyleLbl="conFgAcc1" presStyleIdx="0" presStyleCnt="3">
        <dgm:presLayoutVars>
          <dgm:bulletEnabled val="1"/>
        </dgm:presLayoutVars>
      </dgm:prSet>
      <dgm:spPr/>
    </dgm:pt>
    <dgm:pt modelId="{312C0D53-1DCB-4266-974F-BF396BF3D8A7}" type="pres">
      <dgm:prSet presAssocID="{104EFB7E-593F-49A4-83B1-CC37E4D60642}" presName="spaceBetweenRectangles" presStyleCnt="0"/>
      <dgm:spPr/>
    </dgm:pt>
    <dgm:pt modelId="{256FFD90-F11C-4065-A82F-51090FC081B5}" type="pres">
      <dgm:prSet presAssocID="{303EA1B2-E4B1-4DBF-BE94-B2F6B9241658}" presName="parentLin" presStyleCnt="0"/>
      <dgm:spPr/>
    </dgm:pt>
    <dgm:pt modelId="{77C55E90-D79C-4B2E-ACA6-6DA3A977FE53}" type="pres">
      <dgm:prSet presAssocID="{303EA1B2-E4B1-4DBF-BE94-B2F6B9241658}" presName="parentLeftMargin" presStyleLbl="node1" presStyleIdx="0" presStyleCnt="3"/>
      <dgm:spPr/>
    </dgm:pt>
    <dgm:pt modelId="{2DC2F514-81B0-4EE8-98A0-F5A10ACD09E1}" type="pres">
      <dgm:prSet presAssocID="{303EA1B2-E4B1-4DBF-BE94-B2F6B9241658}" presName="parentText" presStyleLbl="node1" presStyleIdx="1" presStyleCnt="3">
        <dgm:presLayoutVars>
          <dgm:chMax val="0"/>
          <dgm:bulletEnabled val="1"/>
        </dgm:presLayoutVars>
      </dgm:prSet>
      <dgm:spPr/>
    </dgm:pt>
    <dgm:pt modelId="{54374E3F-B1A1-4E65-BF68-CF00499870BC}" type="pres">
      <dgm:prSet presAssocID="{303EA1B2-E4B1-4DBF-BE94-B2F6B9241658}" presName="negativeSpace" presStyleCnt="0"/>
      <dgm:spPr/>
    </dgm:pt>
    <dgm:pt modelId="{F8097329-ECA8-46FF-9F96-64BCDD2F1F05}" type="pres">
      <dgm:prSet presAssocID="{303EA1B2-E4B1-4DBF-BE94-B2F6B9241658}" presName="childText" presStyleLbl="conFgAcc1" presStyleIdx="1" presStyleCnt="3">
        <dgm:presLayoutVars>
          <dgm:bulletEnabled val="1"/>
        </dgm:presLayoutVars>
      </dgm:prSet>
      <dgm:spPr/>
    </dgm:pt>
    <dgm:pt modelId="{9EE15CFA-1296-4BEE-A5B4-7656F52F0229}" type="pres">
      <dgm:prSet presAssocID="{6D96102D-71E7-4B59-9E7C-1194F0FA774D}" presName="spaceBetweenRectangles" presStyleCnt="0"/>
      <dgm:spPr/>
    </dgm:pt>
    <dgm:pt modelId="{30ABAB8D-F69F-494F-A753-12E79BF063A5}" type="pres">
      <dgm:prSet presAssocID="{A50E8A2C-9D9E-4ABF-9E0D-A2E399DE022F}" presName="parentLin" presStyleCnt="0"/>
      <dgm:spPr/>
    </dgm:pt>
    <dgm:pt modelId="{1413263F-A842-4489-ADF4-576BE9A67B1D}" type="pres">
      <dgm:prSet presAssocID="{A50E8A2C-9D9E-4ABF-9E0D-A2E399DE022F}" presName="parentLeftMargin" presStyleLbl="node1" presStyleIdx="1" presStyleCnt="3"/>
      <dgm:spPr/>
    </dgm:pt>
    <dgm:pt modelId="{DB5BFF29-1259-43FE-BAB4-9DE57720447A}" type="pres">
      <dgm:prSet presAssocID="{A50E8A2C-9D9E-4ABF-9E0D-A2E399DE022F}" presName="parentText" presStyleLbl="node1" presStyleIdx="2" presStyleCnt="3">
        <dgm:presLayoutVars>
          <dgm:chMax val="0"/>
          <dgm:bulletEnabled val="1"/>
        </dgm:presLayoutVars>
      </dgm:prSet>
      <dgm:spPr/>
    </dgm:pt>
    <dgm:pt modelId="{389BCB9A-7B6E-4338-A320-6C7164F121B0}" type="pres">
      <dgm:prSet presAssocID="{A50E8A2C-9D9E-4ABF-9E0D-A2E399DE022F}" presName="negativeSpace" presStyleCnt="0"/>
      <dgm:spPr/>
    </dgm:pt>
    <dgm:pt modelId="{BEBD8177-3797-4073-9C91-9CB937EC0510}" type="pres">
      <dgm:prSet presAssocID="{A50E8A2C-9D9E-4ABF-9E0D-A2E399DE022F}" presName="childText" presStyleLbl="conFgAcc1" presStyleIdx="2" presStyleCnt="3">
        <dgm:presLayoutVars>
          <dgm:bulletEnabled val="1"/>
        </dgm:presLayoutVars>
      </dgm:prSet>
      <dgm:spPr/>
    </dgm:pt>
  </dgm:ptLst>
  <dgm:cxnLst>
    <dgm:cxn modelId="{DB456D07-AF67-4C4B-B855-A9691972FCF6}" srcId="{303EA1B2-E4B1-4DBF-BE94-B2F6B9241658}" destId="{9B0018B9-2FA5-4E14-8026-7F6E2294D7D7}" srcOrd="0" destOrd="0" parTransId="{C5805702-ED54-4A8B-99DF-EB3A7E99CC58}" sibTransId="{6EB610E0-0D3D-4FD9-BF65-942C16DB7485}"/>
    <dgm:cxn modelId="{000C6918-5650-4197-ACFC-43A8F74B26D4}" type="presOf" srcId="{9C5BED52-DDC9-45FE-87F6-A91FC8DD4139}" destId="{D8273601-F707-4749-B6A6-3B1047760A1B}" srcOrd="0" destOrd="0" presId="urn:microsoft.com/office/officeart/2005/8/layout/list1"/>
    <dgm:cxn modelId="{596A8E3E-432E-460F-A3A8-A394CC619933}" type="presOf" srcId="{9C5BED52-DDC9-45FE-87F6-A91FC8DD4139}" destId="{75982C9A-8DCD-4DA9-862E-2E7E6D3429EC}" srcOrd="1" destOrd="0" presId="urn:microsoft.com/office/officeart/2005/8/layout/list1"/>
    <dgm:cxn modelId="{E0935B46-3822-4E9A-819B-AA1BD351C457}" type="presOf" srcId="{6DCF3881-21E4-45CA-AE44-D27672946D99}" destId="{E5B60578-8389-4A48-95A2-177FF8AA897A}" srcOrd="0" destOrd="0" presId="urn:microsoft.com/office/officeart/2005/8/layout/list1"/>
    <dgm:cxn modelId="{3E19CF6D-F267-4BBD-A1F0-B31C45C460FC}" srcId="{EE2B58C8-BBED-4C07-9DCD-3D648D9E44CE}" destId="{9C5BED52-DDC9-45FE-87F6-A91FC8DD4139}" srcOrd="0" destOrd="0" parTransId="{D2D33302-C655-459C-9C03-F170D25892EA}" sibTransId="{104EFB7E-593F-49A4-83B1-CC37E4D60642}"/>
    <dgm:cxn modelId="{A1D5BE80-AF09-44BA-942C-DDAAE35C0570}" srcId="{EE2B58C8-BBED-4C07-9DCD-3D648D9E44CE}" destId="{A50E8A2C-9D9E-4ABF-9E0D-A2E399DE022F}" srcOrd="2" destOrd="0" parTransId="{2EC6ABA9-F72D-4081-BD89-0CBE1D41DDA4}" sibTransId="{285E3731-E771-4CF4-80E6-EE2656E7122F}"/>
    <dgm:cxn modelId="{F883ED97-FE48-45AE-A850-5EA8A3704772}" type="presOf" srcId="{EE2B58C8-BBED-4C07-9DCD-3D648D9E44CE}" destId="{3BEC046B-37EE-4E2B-8658-76843C2D5470}" srcOrd="0" destOrd="0" presId="urn:microsoft.com/office/officeart/2005/8/layout/list1"/>
    <dgm:cxn modelId="{34B9069B-4025-474E-BD43-484484DE34B7}" type="presOf" srcId="{A50E8A2C-9D9E-4ABF-9E0D-A2E399DE022F}" destId="{1413263F-A842-4489-ADF4-576BE9A67B1D}" srcOrd="0" destOrd="0" presId="urn:microsoft.com/office/officeart/2005/8/layout/list1"/>
    <dgm:cxn modelId="{0255A0A8-58C2-4638-9515-9FD0511DA2F6}" srcId="{9C5BED52-DDC9-45FE-87F6-A91FC8DD4139}" destId="{6DCF3881-21E4-45CA-AE44-D27672946D99}" srcOrd="0" destOrd="0" parTransId="{0E015A02-B073-4B7E-8582-47DFB6976DC0}" sibTransId="{8208F6E5-E541-4F08-AEA7-BEA7C51967D2}"/>
    <dgm:cxn modelId="{C6AAE7B7-4C60-49C9-9325-A852156038FA}" type="presOf" srcId="{303EA1B2-E4B1-4DBF-BE94-B2F6B9241658}" destId="{77C55E90-D79C-4B2E-ACA6-6DA3A977FE53}" srcOrd="0" destOrd="0" presId="urn:microsoft.com/office/officeart/2005/8/layout/list1"/>
    <dgm:cxn modelId="{D2525CC5-7A81-450B-9CB3-C4F788678FEA}" type="presOf" srcId="{A50E8A2C-9D9E-4ABF-9E0D-A2E399DE022F}" destId="{DB5BFF29-1259-43FE-BAB4-9DE57720447A}" srcOrd="1" destOrd="0" presId="urn:microsoft.com/office/officeart/2005/8/layout/list1"/>
    <dgm:cxn modelId="{9099FCCE-AFEB-49D1-8640-AADCE7815FAF}" type="presOf" srcId="{9B0018B9-2FA5-4E14-8026-7F6E2294D7D7}" destId="{F8097329-ECA8-46FF-9F96-64BCDD2F1F05}" srcOrd="0" destOrd="0" presId="urn:microsoft.com/office/officeart/2005/8/layout/list1"/>
    <dgm:cxn modelId="{80DBA5CF-54F8-435C-AF05-414B1C3AC74E}" type="presOf" srcId="{D6CAC0DC-3E4A-49A9-8DB6-45366E4331DF}" destId="{BEBD8177-3797-4073-9C91-9CB937EC0510}" srcOrd="0" destOrd="0" presId="urn:microsoft.com/office/officeart/2005/8/layout/list1"/>
    <dgm:cxn modelId="{731719DC-D1E7-4D49-B84E-796255A003EF}" type="presOf" srcId="{303EA1B2-E4B1-4DBF-BE94-B2F6B9241658}" destId="{2DC2F514-81B0-4EE8-98A0-F5A10ACD09E1}" srcOrd="1" destOrd="0" presId="urn:microsoft.com/office/officeart/2005/8/layout/list1"/>
    <dgm:cxn modelId="{449F91E5-4991-446A-A3AC-350FA61FCD45}" srcId="{A50E8A2C-9D9E-4ABF-9E0D-A2E399DE022F}" destId="{D6CAC0DC-3E4A-49A9-8DB6-45366E4331DF}" srcOrd="0" destOrd="0" parTransId="{E2C1DA86-D1DD-4086-BD21-6CDE053E13A3}" sibTransId="{3CF927C7-1E76-42EC-9150-0FA3958DD552}"/>
    <dgm:cxn modelId="{F1E7FFF5-5197-4080-BC22-49AC0138B70F}" srcId="{EE2B58C8-BBED-4C07-9DCD-3D648D9E44CE}" destId="{303EA1B2-E4B1-4DBF-BE94-B2F6B9241658}" srcOrd="1" destOrd="0" parTransId="{1CFA96C5-5D0A-4287-9981-F0CA965D9622}" sibTransId="{6D96102D-71E7-4B59-9E7C-1194F0FA774D}"/>
    <dgm:cxn modelId="{53085EE1-BCB1-40F4-9D4C-449DE9251B2C}" type="presParOf" srcId="{3BEC046B-37EE-4E2B-8658-76843C2D5470}" destId="{D9E3221A-622C-408F-9AD4-39D270FB6480}" srcOrd="0" destOrd="0" presId="urn:microsoft.com/office/officeart/2005/8/layout/list1"/>
    <dgm:cxn modelId="{242EDDD9-0142-4D83-BA4D-7DCE0B244129}" type="presParOf" srcId="{D9E3221A-622C-408F-9AD4-39D270FB6480}" destId="{D8273601-F707-4749-B6A6-3B1047760A1B}" srcOrd="0" destOrd="0" presId="urn:microsoft.com/office/officeart/2005/8/layout/list1"/>
    <dgm:cxn modelId="{F9B91F09-2484-4DC7-B50E-69E989155E5F}" type="presParOf" srcId="{D9E3221A-622C-408F-9AD4-39D270FB6480}" destId="{75982C9A-8DCD-4DA9-862E-2E7E6D3429EC}" srcOrd="1" destOrd="0" presId="urn:microsoft.com/office/officeart/2005/8/layout/list1"/>
    <dgm:cxn modelId="{22E8D861-36F4-44CE-B187-12E48D05F19C}" type="presParOf" srcId="{3BEC046B-37EE-4E2B-8658-76843C2D5470}" destId="{9B4CBCBC-6E12-4844-A3BE-AAE67B3ADD0F}" srcOrd="1" destOrd="0" presId="urn:microsoft.com/office/officeart/2005/8/layout/list1"/>
    <dgm:cxn modelId="{FF515B56-9D4C-4BF4-9336-C54556D4B9EB}" type="presParOf" srcId="{3BEC046B-37EE-4E2B-8658-76843C2D5470}" destId="{E5B60578-8389-4A48-95A2-177FF8AA897A}" srcOrd="2" destOrd="0" presId="urn:microsoft.com/office/officeart/2005/8/layout/list1"/>
    <dgm:cxn modelId="{1AD2631E-DAA8-4E11-9860-E5D6A5C5B488}" type="presParOf" srcId="{3BEC046B-37EE-4E2B-8658-76843C2D5470}" destId="{312C0D53-1DCB-4266-974F-BF396BF3D8A7}" srcOrd="3" destOrd="0" presId="urn:microsoft.com/office/officeart/2005/8/layout/list1"/>
    <dgm:cxn modelId="{E694D176-2542-43E5-ABF0-DC8231074A51}" type="presParOf" srcId="{3BEC046B-37EE-4E2B-8658-76843C2D5470}" destId="{256FFD90-F11C-4065-A82F-51090FC081B5}" srcOrd="4" destOrd="0" presId="urn:microsoft.com/office/officeart/2005/8/layout/list1"/>
    <dgm:cxn modelId="{045211B6-FD69-4534-A9B7-F1A300B3CCCF}" type="presParOf" srcId="{256FFD90-F11C-4065-A82F-51090FC081B5}" destId="{77C55E90-D79C-4B2E-ACA6-6DA3A977FE53}" srcOrd="0" destOrd="0" presId="urn:microsoft.com/office/officeart/2005/8/layout/list1"/>
    <dgm:cxn modelId="{DDC0731D-F90E-4C3D-A3D4-817B192795FE}" type="presParOf" srcId="{256FFD90-F11C-4065-A82F-51090FC081B5}" destId="{2DC2F514-81B0-4EE8-98A0-F5A10ACD09E1}" srcOrd="1" destOrd="0" presId="urn:microsoft.com/office/officeart/2005/8/layout/list1"/>
    <dgm:cxn modelId="{21769879-D0EB-452D-8D17-64F2DEBB8FFB}" type="presParOf" srcId="{3BEC046B-37EE-4E2B-8658-76843C2D5470}" destId="{54374E3F-B1A1-4E65-BF68-CF00499870BC}" srcOrd="5" destOrd="0" presId="urn:microsoft.com/office/officeart/2005/8/layout/list1"/>
    <dgm:cxn modelId="{32E197A1-40F9-4FC8-813E-FC4177DCB0CD}" type="presParOf" srcId="{3BEC046B-37EE-4E2B-8658-76843C2D5470}" destId="{F8097329-ECA8-46FF-9F96-64BCDD2F1F05}" srcOrd="6" destOrd="0" presId="urn:microsoft.com/office/officeart/2005/8/layout/list1"/>
    <dgm:cxn modelId="{EB9871BC-607F-4BA9-8EEA-3DB8AC41356B}" type="presParOf" srcId="{3BEC046B-37EE-4E2B-8658-76843C2D5470}" destId="{9EE15CFA-1296-4BEE-A5B4-7656F52F0229}" srcOrd="7" destOrd="0" presId="urn:microsoft.com/office/officeart/2005/8/layout/list1"/>
    <dgm:cxn modelId="{82CD6A20-2355-495B-A093-20CDC05D7268}" type="presParOf" srcId="{3BEC046B-37EE-4E2B-8658-76843C2D5470}" destId="{30ABAB8D-F69F-494F-A753-12E79BF063A5}" srcOrd="8" destOrd="0" presId="urn:microsoft.com/office/officeart/2005/8/layout/list1"/>
    <dgm:cxn modelId="{76939405-BFC5-4250-8E19-A546FE51C6FB}" type="presParOf" srcId="{30ABAB8D-F69F-494F-A753-12E79BF063A5}" destId="{1413263F-A842-4489-ADF4-576BE9A67B1D}" srcOrd="0" destOrd="0" presId="urn:microsoft.com/office/officeart/2005/8/layout/list1"/>
    <dgm:cxn modelId="{B1F327CD-7670-4171-A169-FB8B9199CCCF}" type="presParOf" srcId="{30ABAB8D-F69F-494F-A753-12E79BF063A5}" destId="{DB5BFF29-1259-43FE-BAB4-9DE57720447A}" srcOrd="1" destOrd="0" presId="urn:microsoft.com/office/officeart/2005/8/layout/list1"/>
    <dgm:cxn modelId="{609DC8CF-31EB-4A97-ADD6-ADF2B8A8581C}" type="presParOf" srcId="{3BEC046B-37EE-4E2B-8658-76843C2D5470}" destId="{389BCB9A-7B6E-4338-A320-6C7164F121B0}" srcOrd="9" destOrd="0" presId="urn:microsoft.com/office/officeart/2005/8/layout/list1"/>
    <dgm:cxn modelId="{6418B4A5-E284-480F-B2D1-92D57FA000AB}" type="presParOf" srcId="{3BEC046B-37EE-4E2B-8658-76843C2D5470}" destId="{BEBD8177-3797-4073-9C91-9CB937EC051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39D74-13BA-483B-8D65-1A780323B442}" type="doc">
      <dgm:prSet loTypeId="urn:microsoft.com/office/officeart/2018/5/layout/IconCircle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5D263AD8-507D-4329-ACDF-617ECFA46CBA}">
      <dgm:prSet/>
      <dgm:spPr/>
      <dgm:t>
        <a:bodyPr/>
        <a:lstStyle/>
        <a:p>
          <a:pPr>
            <a:lnSpc>
              <a:spcPct val="100000"/>
            </a:lnSpc>
            <a:defRPr cap="all"/>
          </a:pPr>
          <a:r>
            <a:rPr lang="es-ES" b="1" dirty="0"/>
            <a:t>Dirección: Manuela Sáenz 323 – Piso 7 – Oficina 17 </a:t>
          </a:r>
          <a:endParaRPr lang="en-US" dirty="0"/>
        </a:p>
      </dgm:t>
    </dgm:pt>
    <dgm:pt modelId="{FEB4BD47-D7C7-46FC-A8A7-5D1772A2EB38}" type="parTrans" cxnId="{54F299DA-0250-4D43-BA3F-19506C4BD40D}">
      <dgm:prSet/>
      <dgm:spPr/>
      <dgm:t>
        <a:bodyPr/>
        <a:lstStyle/>
        <a:p>
          <a:endParaRPr lang="en-US"/>
        </a:p>
      </dgm:t>
    </dgm:pt>
    <dgm:pt modelId="{A4C80DF3-196C-48AC-8D7B-A8A27A0478CD}" type="sibTrans" cxnId="{54F299DA-0250-4D43-BA3F-19506C4BD40D}">
      <dgm:prSet/>
      <dgm:spPr/>
      <dgm:t>
        <a:bodyPr/>
        <a:lstStyle/>
        <a:p>
          <a:endParaRPr lang="en-US"/>
        </a:p>
      </dgm:t>
    </dgm:pt>
    <dgm:pt modelId="{1DB412B3-7900-4EBC-A75F-8D14A200371E}">
      <dgm:prSet/>
      <dgm:spPr/>
      <dgm:t>
        <a:bodyPr/>
        <a:lstStyle/>
        <a:p>
          <a:pPr>
            <a:lnSpc>
              <a:spcPct val="100000"/>
            </a:lnSpc>
            <a:defRPr cap="all"/>
          </a:pPr>
          <a:r>
            <a:rPr lang="es-ES" b="1"/>
            <a:t>C1107DCA, Buenos Aires, Argentina</a:t>
          </a:r>
          <a:endParaRPr lang="en-US"/>
        </a:p>
      </dgm:t>
    </dgm:pt>
    <dgm:pt modelId="{214A8998-EAF4-4801-8CC4-080847743983}" type="parTrans" cxnId="{6F8926F5-3E35-4D04-92BE-04D71A199AF8}">
      <dgm:prSet/>
      <dgm:spPr/>
      <dgm:t>
        <a:bodyPr/>
        <a:lstStyle/>
        <a:p>
          <a:endParaRPr lang="en-US"/>
        </a:p>
      </dgm:t>
    </dgm:pt>
    <dgm:pt modelId="{2BA612C5-E979-4A26-8042-9B72D4343EDA}" type="sibTrans" cxnId="{6F8926F5-3E35-4D04-92BE-04D71A199AF8}">
      <dgm:prSet/>
      <dgm:spPr/>
      <dgm:t>
        <a:bodyPr/>
        <a:lstStyle/>
        <a:p>
          <a:endParaRPr lang="en-US"/>
        </a:p>
      </dgm:t>
    </dgm:pt>
    <dgm:pt modelId="{1C7416D4-3C44-451D-9114-AE7D0E3B13B4}">
      <dgm:prSet/>
      <dgm:spPr/>
      <dgm:t>
        <a:bodyPr/>
        <a:lstStyle/>
        <a:p>
          <a:pPr>
            <a:lnSpc>
              <a:spcPct val="100000"/>
            </a:lnSpc>
            <a:defRPr cap="all"/>
          </a:pPr>
          <a:r>
            <a:rPr lang="es-ES" b="1" dirty="0"/>
            <a:t>Email: info@mclatam.com</a:t>
          </a:r>
          <a:endParaRPr lang="en-US" dirty="0"/>
        </a:p>
      </dgm:t>
    </dgm:pt>
    <dgm:pt modelId="{4CE230A7-1FE1-4DA7-8481-70D8BF1C8C8C}" type="parTrans" cxnId="{34214DD6-9581-439C-B86A-FC1965F508C8}">
      <dgm:prSet/>
      <dgm:spPr/>
      <dgm:t>
        <a:bodyPr/>
        <a:lstStyle/>
        <a:p>
          <a:endParaRPr lang="en-US"/>
        </a:p>
      </dgm:t>
    </dgm:pt>
    <dgm:pt modelId="{35CF03D9-44C7-4CA2-BDA8-68D4CC79E938}" type="sibTrans" cxnId="{34214DD6-9581-439C-B86A-FC1965F508C8}">
      <dgm:prSet/>
      <dgm:spPr/>
      <dgm:t>
        <a:bodyPr/>
        <a:lstStyle/>
        <a:p>
          <a:endParaRPr lang="en-US"/>
        </a:p>
      </dgm:t>
    </dgm:pt>
    <dgm:pt modelId="{FF3EBFC4-EB2E-489D-A489-BFA2E2D2C336}">
      <dgm:prSet/>
      <dgm:spPr/>
      <dgm:t>
        <a:bodyPr/>
        <a:lstStyle/>
        <a:p>
          <a:pPr>
            <a:lnSpc>
              <a:spcPct val="100000"/>
            </a:lnSpc>
            <a:defRPr cap="all"/>
          </a:pPr>
          <a:r>
            <a:rPr lang="es-ES" b="1"/>
            <a:t>Teléfono: +5411 5199 8112</a:t>
          </a:r>
          <a:endParaRPr lang="en-US"/>
        </a:p>
      </dgm:t>
    </dgm:pt>
    <dgm:pt modelId="{DDAB52B0-B522-4E2E-8037-AA325F935EB1}" type="parTrans" cxnId="{83DFA43D-3C83-4C8C-A87B-0492551D0D71}">
      <dgm:prSet/>
      <dgm:spPr/>
      <dgm:t>
        <a:bodyPr/>
        <a:lstStyle/>
        <a:p>
          <a:endParaRPr lang="en-US"/>
        </a:p>
      </dgm:t>
    </dgm:pt>
    <dgm:pt modelId="{B64D0117-D42F-420E-8E30-1176BEDE842A}" type="sibTrans" cxnId="{83DFA43D-3C83-4C8C-A87B-0492551D0D71}">
      <dgm:prSet/>
      <dgm:spPr/>
      <dgm:t>
        <a:bodyPr/>
        <a:lstStyle/>
        <a:p>
          <a:endParaRPr lang="en-US"/>
        </a:p>
      </dgm:t>
    </dgm:pt>
    <dgm:pt modelId="{18BCB24E-17A6-48B2-8DC0-CF6CA0AAC9D6}" type="pres">
      <dgm:prSet presAssocID="{8D439D74-13BA-483B-8D65-1A780323B442}" presName="root" presStyleCnt="0">
        <dgm:presLayoutVars>
          <dgm:dir/>
          <dgm:resizeHandles val="exact"/>
        </dgm:presLayoutVars>
      </dgm:prSet>
      <dgm:spPr/>
    </dgm:pt>
    <dgm:pt modelId="{4A901B1E-6D27-4D22-B9BB-25B1A2A27827}" type="pres">
      <dgm:prSet presAssocID="{5D263AD8-507D-4329-ACDF-617ECFA46CBA}" presName="compNode" presStyleCnt="0"/>
      <dgm:spPr/>
    </dgm:pt>
    <dgm:pt modelId="{8DC66376-F09D-46E6-8773-047A16AACA7D}" type="pres">
      <dgm:prSet presAssocID="{5D263AD8-507D-4329-ACDF-617ECFA46CBA}" presName="iconBgRect" presStyleLbl="bgShp" presStyleIdx="0" presStyleCnt="4"/>
      <dgm:spPr/>
    </dgm:pt>
    <dgm:pt modelId="{8E870891-EB65-46BB-AAE5-639B3357B53C}" type="pres">
      <dgm:prSet presAssocID="{5D263AD8-507D-4329-ACDF-617ECFA46C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6BBD079-F9D7-421B-8D80-8686E0D25198}" type="pres">
      <dgm:prSet presAssocID="{5D263AD8-507D-4329-ACDF-617ECFA46CBA}" presName="spaceRect" presStyleCnt="0"/>
      <dgm:spPr/>
    </dgm:pt>
    <dgm:pt modelId="{64D1D627-1237-41E9-ABD0-B580648F0098}" type="pres">
      <dgm:prSet presAssocID="{5D263AD8-507D-4329-ACDF-617ECFA46CBA}" presName="textRect" presStyleLbl="revTx" presStyleIdx="0" presStyleCnt="4" custScaleX="147552">
        <dgm:presLayoutVars>
          <dgm:chMax val="1"/>
          <dgm:chPref val="1"/>
        </dgm:presLayoutVars>
      </dgm:prSet>
      <dgm:spPr/>
    </dgm:pt>
    <dgm:pt modelId="{0B1D3C17-1EF4-48AD-825B-E43F469F10F8}" type="pres">
      <dgm:prSet presAssocID="{A4C80DF3-196C-48AC-8D7B-A8A27A0478CD}" presName="sibTrans" presStyleCnt="0"/>
      <dgm:spPr/>
    </dgm:pt>
    <dgm:pt modelId="{B9F6634E-9406-4C80-B3C8-9D2FB3A254DE}" type="pres">
      <dgm:prSet presAssocID="{1DB412B3-7900-4EBC-A75F-8D14A200371E}" presName="compNode" presStyleCnt="0"/>
      <dgm:spPr/>
    </dgm:pt>
    <dgm:pt modelId="{50D9BE03-4105-4A4E-B408-7FB9F43B44AA}" type="pres">
      <dgm:prSet presAssocID="{1DB412B3-7900-4EBC-A75F-8D14A200371E}" presName="iconBgRect" presStyleLbl="bgShp" presStyleIdx="1" presStyleCnt="4"/>
      <dgm:spPr/>
    </dgm:pt>
    <dgm:pt modelId="{4811854F-1B8C-4732-80CA-6CCA6362C207}" type="pres">
      <dgm:prSet presAssocID="{1DB412B3-7900-4EBC-A75F-8D14A20037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icóptero"/>
        </a:ext>
      </dgm:extLst>
    </dgm:pt>
    <dgm:pt modelId="{FFC4D8D3-B97A-4973-B4EA-4C2AEC0AA49E}" type="pres">
      <dgm:prSet presAssocID="{1DB412B3-7900-4EBC-A75F-8D14A200371E}" presName="spaceRect" presStyleCnt="0"/>
      <dgm:spPr/>
    </dgm:pt>
    <dgm:pt modelId="{E3AE0CF3-81FF-4168-9505-3FECA724A946}" type="pres">
      <dgm:prSet presAssocID="{1DB412B3-7900-4EBC-A75F-8D14A200371E}" presName="textRect" presStyleLbl="revTx" presStyleIdx="1" presStyleCnt="4">
        <dgm:presLayoutVars>
          <dgm:chMax val="1"/>
          <dgm:chPref val="1"/>
        </dgm:presLayoutVars>
      </dgm:prSet>
      <dgm:spPr/>
    </dgm:pt>
    <dgm:pt modelId="{6CB5BA08-6AC2-4C70-8EEB-392336350E62}" type="pres">
      <dgm:prSet presAssocID="{2BA612C5-E979-4A26-8042-9B72D4343EDA}" presName="sibTrans" presStyleCnt="0"/>
      <dgm:spPr/>
    </dgm:pt>
    <dgm:pt modelId="{8BA2E09D-B638-428E-A906-AF33E080849A}" type="pres">
      <dgm:prSet presAssocID="{1C7416D4-3C44-451D-9114-AE7D0E3B13B4}" presName="compNode" presStyleCnt="0"/>
      <dgm:spPr/>
    </dgm:pt>
    <dgm:pt modelId="{0A4B70B0-D6BA-46D9-9F20-0B854EA1A1A8}" type="pres">
      <dgm:prSet presAssocID="{1C7416D4-3C44-451D-9114-AE7D0E3B13B4}" presName="iconBgRect" presStyleLbl="bgShp" presStyleIdx="2" presStyleCnt="4"/>
      <dgm:spPr/>
    </dgm:pt>
    <dgm:pt modelId="{3966DC7F-BD2A-4AE5-B235-80EDF5289E1A}" type="pres">
      <dgm:prSet presAssocID="{1C7416D4-3C44-451D-9114-AE7D0E3B13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iar"/>
        </a:ext>
      </dgm:extLst>
    </dgm:pt>
    <dgm:pt modelId="{9654C886-800A-40BD-B443-B988C11A325B}" type="pres">
      <dgm:prSet presAssocID="{1C7416D4-3C44-451D-9114-AE7D0E3B13B4}" presName="spaceRect" presStyleCnt="0"/>
      <dgm:spPr/>
    </dgm:pt>
    <dgm:pt modelId="{7E2E1AD4-4934-4BCA-8935-DC850A835FBE}" type="pres">
      <dgm:prSet presAssocID="{1C7416D4-3C44-451D-9114-AE7D0E3B13B4}" presName="textRect" presStyleLbl="revTx" presStyleIdx="2" presStyleCnt="4" custScaleX="149996">
        <dgm:presLayoutVars>
          <dgm:chMax val="1"/>
          <dgm:chPref val="1"/>
        </dgm:presLayoutVars>
      </dgm:prSet>
      <dgm:spPr/>
    </dgm:pt>
    <dgm:pt modelId="{4125DD3D-D8E3-4E1D-8913-C107864E06A9}" type="pres">
      <dgm:prSet presAssocID="{35CF03D9-44C7-4CA2-BDA8-68D4CC79E938}" presName="sibTrans" presStyleCnt="0"/>
      <dgm:spPr/>
    </dgm:pt>
    <dgm:pt modelId="{82D2FD20-15BE-4D12-A17F-F1E728D36438}" type="pres">
      <dgm:prSet presAssocID="{FF3EBFC4-EB2E-489D-A489-BFA2E2D2C336}" presName="compNode" presStyleCnt="0"/>
      <dgm:spPr/>
    </dgm:pt>
    <dgm:pt modelId="{DF4BA254-FFF4-4923-8EC0-956AB92F521C}" type="pres">
      <dgm:prSet presAssocID="{FF3EBFC4-EB2E-489D-A489-BFA2E2D2C336}" presName="iconBgRect" presStyleLbl="bgShp" presStyleIdx="3" presStyleCnt="4"/>
      <dgm:spPr/>
    </dgm:pt>
    <dgm:pt modelId="{1FD03EBE-B6E1-4464-BFE2-4FFD30227BA9}" type="pres">
      <dgm:prSet presAssocID="{FF3EBFC4-EB2E-489D-A489-BFA2E2D2C3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uricular"/>
        </a:ext>
      </dgm:extLst>
    </dgm:pt>
    <dgm:pt modelId="{ADF04C0E-D9BF-4833-97CF-8F2AAE70EBCA}" type="pres">
      <dgm:prSet presAssocID="{FF3EBFC4-EB2E-489D-A489-BFA2E2D2C336}" presName="spaceRect" presStyleCnt="0"/>
      <dgm:spPr/>
    </dgm:pt>
    <dgm:pt modelId="{42D029CE-3BB7-412B-AEEA-1318B51256AD}" type="pres">
      <dgm:prSet presAssocID="{FF3EBFC4-EB2E-489D-A489-BFA2E2D2C336}" presName="textRect" presStyleLbl="revTx" presStyleIdx="3" presStyleCnt="4">
        <dgm:presLayoutVars>
          <dgm:chMax val="1"/>
          <dgm:chPref val="1"/>
        </dgm:presLayoutVars>
      </dgm:prSet>
      <dgm:spPr/>
    </dgm:pt>
  </dgm:ptLst>
  <dgm:cxnLst>
    <dgm:cxn modelId="{83DFA43D-3C83-4C8C-A87B-0492551D0D71}" srcId="{8D439D74-13BA-483B-8D65-1A780323B442}" destId="{FF3EBFC4-EB2E-489D-A489-BFA2E2D2C336}" srcOrd="3" destOrd="0" parTransId="{DDAB52B0-B522-4E2E-8037-AA325F935EB1}" sibTransId="{B64D0117-D42F-420E-8E30-1176BEDE842A}"/>
    <dgm:cxn modelId="{B494A842-3471-4256-A507-8596E435A620}" type="presOf" srcId="{1DB412B3-7900-4EBC-A75F-8D14A200371E}" destId="{E3AE0CF3-81FF-4168-9505-3FECA724A946}" srcOrd="0" destOrd="0" presId="urn:microsoft.com/office/officeart/2018/5/layout/IconCircleLabelList"/>
    <dgm:cxn modelId="{0BBB3282-DE9C-4B58-BF7D-5CD86D2C34F7}" type="presOf" srcId="{5D263AD8-507D-4329-ACDF-617ECFA46CBA}" destId="{64D1D627-1237-41E9-ABD0-B580648F0098}" srcOrd="0" destOrd="0" presId="urn:microsoft.com/office/officeart/2018/5/layout/IconCircleLabelList"/>
    <dgm:cxn modelId="{3803E4D3-5B58-4F4F-85EE-EBF0D031EC09}" type="presOf" srcId="{1C7416D4-3C44-451D-9114-AE7D0E3B13B4}" destId="{7E2E1AD4-4934-4BCA-8935-DC850A835FBE}" srcOrd="0" destOrd="0" presId="urn:microsoft.com/office/officeart/2018/5/layout/IconCircleLabelList"/>
    <dgm:cxn modelId="{34214DD6-9581-439C-B86A-FC1965F508C8}" srcId="{8D439D74-13BA-483B-8D65-1A780323B442}" destId="{1C7416D4-3C44-451D-9114-AE7D0E3B13B4}" srcOrd="2" destOrd="0" parTransId="{4CE230A7-1FE1-4DA7-8481-70D8BF1C8C8C}" sibTransId="{35CF03D9-44C7-4CA2-BDA8-68D4CC79E938}"/>
    <dgm:cxn modelId="{405B33D9-FF30-4FE1-95DC-D8667778730E}" type="presOf" srcId="{FF3EBFC4-EB2E-489D-A489-BFA2E2D2C336}" destId="{42D029CE-3BB7-412B-AEEA-1318B51256AD}" srcOrd="0" destOrd="0" presId="urn:microsoft.com/office/officeart/2018/5/layout/IconCircleLabelList"/>
    <dgm:cxn modelId="{54F299DA-0250-4D43-BA3F-19506C4BD40D}" srcId="{8D439D74-13BA-483B-8D65-1A780323B442}" destId="{5D263AD8-507D-4329-ACDF-617ECFA46CBA}" srcOrd="0" destOrd="0" parTransId="{FEB4BD47-D7C7-46FC-A8A7-5D1772A2EB38}" sibTransId="{A4C80DF3-196C-48AC-8D7B-A8A27A0478CD}"/>
    <dgm:cxn modelId="{6F8926F5-3E35-4D04-92BE-04D71A199AF8}" srcId="{8D439D74-13BA-483B-8D65-1A780323B442}" destId="{1DB412B3-7900-4EBC-A75F-8D14A200371E}" srcOrd="1" destOrd="0" parTransId="{214A8998-EAF4-4801-8CC4-080847743983}" sibTransId="{2BA612C5-E979-4A26-8042-9B72D4343EDA}"/>
    <dgm:cxn modelId="{0F83D1FB-5BB4-48F0-A25A-AA682E293C12}" type="presOf" srcId="{8D439D74-13BA-483B-8D65-1A780323B442}" destId="{18BCB24E-17A6-48B2-8DC0-CF6CA0AAC9D6}" srcOrd="0" destOrd="0" presId="urn:microsoft.com/office/officeart/2018/5/layout/IconCircleLabelList"/>
    <dgm:cxn modelId="{60591E7C-91F7-4AF0-9AB7-8A26D85F1E2B}" type="presParOf" srcId="{18BCB24E-17A6-48B2-8DC0-CF6CA0AAC9D6}" destId="{4A901B1E-6D27-4D22-B9BB-25B1A2A27827}" srcOrd="0" destOrd="0" presId="urn:microsoft.com/office/officeart/2018/5/layout/IconCircleLabelList"/>
    <dgm:cxn modelId="{8456193A-57D2-44CA-829A-9763402BB166}" type="presParOf" srcId="{4A901B1E-6D27-4D22-B9BB-25B1A2A27827}" destId="{8DC66376-F09D-46E6-8773-047A16AACA7D}" srcOrd="0" destOrd="0" presId="urn:microsoft.com/office/officeart/2018/5/layout/IconCircleLabelList"/>
    <dgm:cxn modelId="{C73F2482-4459-44AF-B0AB-6730CA64EAD8}" type="presParOf" srcId="{4A901B1E-6D27-4D22-B9BB-25B1A2A27827}" destId="{8E870891-EB65-46BB-AAE5-639B3357B53C}" srcOrd="1" destOrd="0" presId="urn:microsoft.com/office/officeart/2018/5/layout/IconCircleLabelList"/>
    <dgm:cxn modelId="{9D5CA000-513E-4B2F-8D4F-194B8CE54338}" type="presParOf" srcId="{4A901B1E-6D27-4D22-B9BB-25B1A2A27827}" destId="{A6BBD079-F9D7-421B-8D80-8686E0D25198}" srcOrd="2" destOrd="0" presId="urn:microsoft.com/office/officeart/2018/5/layout/IconCircleLabelList"/>
    <dgm:cxn modelId="{6EB57393-C93B-45DC-9A54-86A45F6D6D71}" type="presParOf" srcId="{4A901B1E-6D27-4D22-B9BB-25B1A2A27827}" destId="{64D1D627-1237-41E9-ABD0-B580648F0098}" srcOrd="3" destOrd="0" presId="urn:microsoft.com/office/officeart/2018/5/layout/IconCircleLabelList"/>
    <dgm:cxn modelId="{523BA57B-B23B-4A56-BBB4-156260CFE475}" type="presParOf" srcId="{18BCB24E-17A6-48B2-8DC0-CF6CA0AAC9D6}" destId="{0B1D3C17-1EF4-48AD-825B-E43F469F10F8}" srcOrd="1" destOrd="0" presId="urn:microsoft.com/office/officeart/2018/5/layout/IconCircleLabelList"/>
    <dgm:cxn modelId="{51D30A4A-C3F1-4191-8793-D63FF64E6D02}" type="presParOf" srcId="{18BCB24E-17A6-48B2-8DC0-CF6CA0AAC9D6}" destId="{B9F6634E-9406-4C80-B3C8-9D2FB3A254DE}" srcOrd="2" destOrd="0" presId="urn:microsoft.com/office/officeart/2018/5/layout/IconCircleLabelList"/>
    <dgm:cxn modelId="{82E8663D-5E70-4C6A-89EF-B81795D0BBE2}" type="presParOf" srcId="{B9F6634E-9406-4C80-B3C8-9D2FB3A254DE}" destId="{50D9BE03-4105-4A4E-B408-7FB9F43B44AA}" srcOrd="0" destOrd="0" presId="urn:microsoft.com/office/officeart/2018/5/layout/IconCircleLabelList"/>
    <dgm:cxn modelId="{38EB7F51-7348-4E6E-AC18-584A26C66E50}" type="presParOf" srcId="{B9F6634E-9406-4C80-B3C8-9D2FB3A254DE}" destId="{4811854F-1B8C-4732-80CA-6CCA6362C207}" srcOrd="1" destOrd="0" presId="urn:microsoft.com/office/officeart/2018/5/layout/IconCircleLabelList"/>
    <dgm:cxn modelId="{63E72C22-02A3-412A-81C3-CFA1997FE16C}" type="presParOf" srcId="{B9F6634E-9406-4C80-B3C8-9D2FB3A254DE}" destId="{FFC4D8D3-B97A-4973-B4EA-4C2AEC0AA49E}" srcOrd="2" destOrd="0" presId="urn:microsoft.com/office/officeart/2018/5/layout/IconCircleLabelList"/>
    <dgm:cxn modelId="{5CB21868-E359-4C6E-B993-422DF3C62059}" type="presParOf" srcId="{B9F6634E-9406-4C80-B3C8-9D2FB3A254DE}" destId="{E3AE0CF3-81FF-4168-9505-3FECA724A946}" srcOrd="3" destOrd="0" presId="urn:microsoft.com/office/officeart/2018/5/layout/IconCircleLabelList"/>
    <dgm:cxn modelId="{34D9D51C-0B97-45E0-9A6A-B9A1F12F188F}" type="presParOf" srcId="{18BCB24E-17A6-48B2-8DC0-CF6CA0AAC9D6}" destId="{6CB5BA08-6AC2-4C70-8EEB-392336350E62}" srcOrd="3" destOrd="0" presId="urn:microsoft.com/office/officeart/2018/5/layout/IconCircleLabelList"/>
    <dgm:cxn modelId="{6DA5C9B5-96A8-46B9-AC42-949B320BD371}" type="presParOf" srcId="{18BCB24E-17A6-48B2-8DC0-CF6CA0AAC9D6}" destId="{8BA2E09D-B638-428E-A906-AF33E080849A}" srcOrd="4" destOrd="0" presId="urn:microsoft.com/office/officeart/2018/5/layout/IconCircleLabelList"/>
    <dgm:cxn modelId="{BAAC3BDA-BA58-4B58-B4CC-4B8E120DF365}" type="presParOf" srcId="{8BA2E09D-B638-428E-A906-AF33E080849A}" destId="{0A4B70B0-D6BA-46D9-9F20-0B854EA1A1A8}" srcOrd="0" destOrd="0" presId="urn:microsoft.com/office/officeart/2018/5/layout/IconCircleLabelList"/>
    <dgm:cxn modelId="{6F13577C-4C73-4CB2-9434-C32C92833071}" type="presParOf" srcId="{8BA2E09D-B638-428E-A906-AF33E080849A}" destId="{3966DC7F-BD2A-4AE5-B235-80EDF5289E1A}" srcOrd="1" destOrd="0" presId="urn:microsoft.com/office/officeart/2018/5/layout/IconCircleLabelList"/>
    <dgm:cxn modelId="{01D78605-42F7-4371-813F-BF3C005BF049}" type="presParOf" srcId="{8BA2E09D-B638-428E-A906-AF33E080849A}" destId="{9654C886-800A-40BD-B443-B988C11A325B}" srcOrd="2" destOrd="0" presId="urn:microsoft.com/office/officeart/2018/5/layout/IconCircleLabelList"/>
    <dgm:cxn modelId="{C167A099-720A-4497-92BD-50E9FC68FE09}" type="presParOf" srcId="{8BA2E09D-B638-428E-A906-AF33E080849A}" destId="{7E2E1AD4-4934-4BCA-8935-DC850A835FBE}" srcOrd="3" destOrd="0" presId="urn:microsoft.com/office/officeart/2018/5/layout/IconCircleLabelList"/>
    <dgm:cxn modelId="{3A7C67D7-AFDC-454B-817C-B896ECC147A3}" type="presParOf" srcId="{18BCB24E-17A6-48B2-8DC0-CF6CA0AAC9D6}" destId="{4125DD3D-D8E3-4E1D-8913-C107864E06A9}" srcOrd="5" destOrd="0" presId="urn:microsoft.com/office/officeart/2018/5/layout/IconCircleLabelList"/>
    <dgm:cxn modelId="{37F8807A-560A-47A1-92AA-6BF0E99AC816}" type="presParOf" srcId="{18BCB24E-17A6-48B2-8DC0-CF6CA0AAC9D6}" destId="{82D2FD20-15BE-4D12-A17F-F1E728D36438}" srcOrd="6" destOrd="0" presId="urn:microsoft.com/office/officeart/2018/5/layout/IconCircleLabelList"/>
    <dgm:cxn modelId="{3828D466-F710-4529-ACF2-301E50AB2A3D}" type="presParOf" srcId="{82D2FD20-15BE-4D12-A17F-F1E728D36438}" destId="{DF4BA254-FFF4-4923-8EC0-956AB92F521C}" srcOrd="0" destOrd="0" presId="urn:microsoft.com/office/officeart/2018/5/layout/IconCircleLabelList"/>
    <dgm:cxn modelId="{3A835544-03EC-4CD1-BF2F-B8859C8139F8}" type="presParOf" srcId="{82D2FD20-15BE-4D12-A17F-F1E728D36438}" destId="{1FD03EBE-B6E1-4464-BFE2-4FFD30227BA9}" srcOrd="1" destOrd="0" presId="urn:microsoft.com/office/officeart/2018/5/layout/IconCircleLabelList"/>
    <dgm:cxn modelId="{FDF205A1-EF12-4EC9-A572-0DEB56AE6622}" type="presParOf" srcId="{82D2FD20-15BE-4D12-A17F-F1E728D36438}" destId="{ADF04C0E-D9BF-4833-97CF-8F2AAE70EBCA}" srcOrd="2" destOrd="0" presId="urn:microsoft.com/office/officeart/2018/5/layout/IconCircleLabelList"/>
    <dgm:cxn modelId="{9337858E-8215-4C6E-809B-20560692AC79}" type="presParOf" srcId="{82D2FD20-15BE-4D12-A17F-F1E728D36438}" destId="{42D029CE-3BB7-412B-AEEA-1318B51256A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60578-8389-4A48-95A2-177FF8AA897A}">
      <dsp:nvSpPr>
        <dsp:cNvPr id="0" name=""/>
        <dsp:cNvSpPr/>
      </dsp:nvSpPr>
      <dsp:spPr>
        <a:xfrm>
          <a:off x="0" y="206835"/>
          <a:ext cx="6007297" cy="756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6233" tIns="208280" rIns="466233" bIns="78232" numCol="1" spcCol="1270" anchor="t" anchorCtr="0">
          <a:noAutofi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schemeClr val="tx1">
                  <a:lumMod val="65000"/>
                  <a:lumOff val="35000"/>
                </a:schemeClr>
              </a:solidFill>
            </a:rPr>
            <a:t>Se realiza la proyección financiera teniendo como base las condiciones actuales de la empresa en términos de cobertura, pérdidas de agua, ejecución de inversiones y recaudo.</a:t>
          </a:r>
          <a:endParaRPr lang="es-ES" sz="1100" kern="1200" dirty="0">
            <a:solidFill>
              <a:schemeClr val="tx1">
                <a:lumMod val="65000"/>
                <a:lumOff val="35000"/>
              </a:schemeClr>
            </a:solidFill>
          </a:endParaRPr>
        </a:p>
      </dsp:txBody>
      <dsp:txXfrm>
        <a:off x="0" y="206835"/>
        <a:ext cx="6007297" cy="756000"/>
      </dsp:txXfrm>
    </dsp:sp>
    <dsp:sp modelId="{75982C9A-8DCD-4DA9-862E-2E7E6D3429EC}">
      <dsp:nvSpPr>
        <dsp:cNvPr id="0" name=""/>
        <dsp:cNvSpPr/>
      </dsp:nvSpPr>
      <dsp:spPr>
        <a:xfrm>
          <a:off x="300364" y="59235"/>
          <a:ext cx="4205107" cy="2952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1. Negocio Actual</a:t>
          </a:r>
        </a:p>
      </dsp:txBody>
      <dsp:txXfrm>
        <a:off x="314774" y="73645"/>
        <a:ext cx="4176287" cy="266380"/>
      </dsp:txXfrm>
    </dsp:sp>
    <dsp:sp modelId="{F8097329-ECA8-46FF-9F96-64BCDD2F1F05}">
      <dsp:nvSpPr>
        <dsp:cNvPr id="0" name=""/>
        <dsp:cNvSpPr/>
      </dsp:nvSpPr>
      <dsp:spPr>
        <a:xfrm>
          <a:off x="0" y="1164435"/>
          <a:ext cx="6007297" cy="9135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6233" tIns="208280" rIns="466233" bIns="78232" numCol="1" spcCol="1270" anchor="t" anchorCtr="0">
          <a:noAutofi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prstClr val="black">
                  <a:lumMod val="65000"/>
                  <a:lumOff val="35000"/>
                </a:prstClr>
              </a:solidFill>
              <a:latin typeface="Calibri" panose="020F0502020204030204"/>
              <a:ea typeface="+mn-ea"/>
              <a:cs typeface="+mn-cs"/>
            </a:rPr>
            <a:t>Bajo este escenario se supone una mejora respecto a las condiciones actuales de la empresa en términos de cobertura de los servicios, pérdidas de agua, ejecución de inversiones, recaudo y reducción de costos de energía, sin embargo, no se supone ningún incremento tarifario.</a:t>
          </a:r>
          <a:endParaRPr lang="es-ES" sz="1100" kern="1200" dirty="0">
            <a:solidFill>
              <a:prstClr val="black">
                <a:lumMod val="65000"/>
                <a:lumOff val="35000"/>
              </a:prstClr>
            </a:solidFill>
            <a:latin typeface="Calibri" panose="020F0502020204030204"/>
            <a:ea typeface="+mn-ea"/>
            <a:cs typeface="+mn-cs"/>
          </a:endParaRPr>
        </a:p>
      </dsp:txBody>
      <dsp:txXfrm>
        <a:off x="0" y="1164435"/>
        <a:ext cx="6007297" cy="913500"/>
      </dsp:txXfrm>
    </dsp:sp>
    <dsp:sp modelId="{2DC2F514-81B0-4EE8-98A0-F5A10ACD09E1}">
      <dsp:nvSpPr>
        <dsp:cNvPr id="0" name=""/>
        <dsp:cNvSpPr/>
      </dsp:nvSpPr>
      <dsp:spPr>
        <a:xfrm>
          <a:off x="300364" y="1016835"/>
          <a:ext cx="4205107" cy="295200"/>
        </a:xfrm>
        <a:prstGeom prst="roundRect">
          <a:avLst/>
        </a:prstGeom>
        <a:solidFill>
          <a:srgbClr val="820B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2. Optimización de operaciones</a:t>
          </a:r>
        </a:p>
      </dsp:txBody>
      <dsp:txXfrm>
        <a:off x="314774" y="1031245"/>
        <a:ext cx="4176287" cy="266380"/>
      </dsp:txXfrm>
    </dsp:sp>
    <dsp:sp modelId="{BEBD8177-3797-4073-9C91-9CB937EC0510}">
      <dsp:nvSpPr>
        <dsp:cNvPr id="0" name=""/>
        <dsp:cNvSpPr/>
      </dsp:nvSpPr>
      <dsp:spPr>
        <a:xfrm>
          <a:off x="0" y="2279535"/>
          <a:ext cx="6007297" cy="756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6233" tIns="208280" rIns="466233" bIns="78232" numCol="1" spcCol="1270" anchor="t" anchorCtr="0">
          <a:noAutofi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prstClr val="black">
                  <a:lumMod val="65000"/>
                  <a:lumOff val="35000"/>
                </a:prstClr>
              </a:solidFill>
              <a:latin typeface="Calibri" panose="020F0502020204030204"/>
              <a:ea typeface="+mn-ea"/>
              <a:cs typeface="+mn-cs"/>
            </a:rPr>
            <a:t>Al igual que en el escenario 2 se supone una mejora respecto a las condiciones actuales de la empresa y adicionalmente se supone un incremento en las tarifas hasta agotar la capacidad socioeconómica de pago de los usuarios.</a:t>
          </a:r>
          <a:endParaRPr lang="es-ES" sz="1100" kern="1200" dirty="0">
            <a:solidFill>
              <a:prstClr val="black">
                <a:lumMod val="65000"/>
                <a:lumOff val="35000"/>
              </a:prstClr>
            </a:solidFill>
            <a:latin typeface="Calibri" panose="020F0502020204030204"/>
            <a:ea typeface="+mn-ea"/>
            <a:cs typeface="+mn-cs"/>
          </a:endParaRPr>
        </a:p>
      </dsp:txBody>
      <dsp:txXfrm>
        <a:off x="0" y="2279535"/>
        <a:ext cx="6007297" cy="756000"/>
      </dsp:txXfrm>
    </dsp:sp>
    <dsp:sp modelId="{DB5BFF29-1259-43FE-BAB4-9DE57720447A}">
      <dsp:nvSpPr>
        <dsp:cNvPr id="0" name=""/>
        <dsp:cNvSpPr/>
      </dsp:nvSpPr>
      <dsp:spPr>
        <a:xfrm>
          <a:off x="300364" y="2131935"/>
          <a:ext cx="4205107" cy="295200"/>
        </a:xfrm>
        <a:prstGeom prst="roundRect">
          <a:avLst/>
        </a:prstGeom>
        <a:solidFill>
          <a:srgbClr val="58B6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3. Optimización de operaciones y ajuste tarifario</a:t>
          </a:r>
        </a:p>
      </dsp:txBody>
      <dsp:txXfrm>
        <a:off x="314774" y="2146345"/>
        <a:ext cx="4176287"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66376-F09D-46E6-8773-047A16AACA7D}">
      <dsp:nvSpPr>
        <dsp:cNvPr id="0" name=""/>
        <dsp:cNvSpPr/>
      </dsp:nvSpPr>
      <dsp:spPr>
        <a:xfrm>
          <a:off x="502147" y="118"/>
          <a:ext cx="619769" cy="6197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70891-EB65-46BB-AAE5-639B3357B53C}">
      <dsp:nvSpPr>
        <dsp:cNvPr id="0" name=""/>
        <dsp:cNvSpPr/>
      </dsp:nvSpPr>
      <dsp:spPr>
        <a:xfrm>
          <a:off x="634229" y="132200"/>
          <a:ext cx="355605" cy="355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D1D627-1237-41E9-ABD0-B580648F0098}">
      <dsp:nvSpPr>
        <dsp:cNvPr id="0" name=""/>
        <dsp:cNvSpPr/>
      </dsp:nvSpPr>
      <dsp:spPr>
        <a:xfrm>
          <a:off x="62456" y="812930"/>
          <a:ext cx="1499151" cy="40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dirty="0"/>
            <a:t>Dirección: Manuela Sáenz 323 – Piso 7 – Oficina 17 </a:t>
          </a:r>
          <a:endParaRPr lang="en-US" sz="1100" kern="1200" dirty="0"/>
        </a:p>
      </dsp:txBody>
      <dsp:txXfrm>
        <a:off x="62456" y="812930"/>
        <a:ext cx="1499151" cy="406406"/>
      </dsp:txXfrm>
    </dsp:sp>
    <dsp:sp modelId="{50D9BE03-4105-4A4E-B408-7FB9F43B44AA}">
      <dsp:nvSpPr>
        <dsp:cNvPr id="0" name=""/>
        <dsp:cNvSpPr/>
      </dsp:nvSpPr>
      <dsp:spPr>
        <a:xfrm>
          <a:off x="1937533" y="118"/>
          <a:ext cx="619769" cy="619769"/>
        </a:xfrm>
        <a:prstGeom prst="ellipse">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dsp:style>
    </dsp:sp>
    <dsp:sp modelId="{4811854F-1B8C-4732-80CA-6CCA6362C207}">
      <dsp:nvSpPr>
        <dsp:cNvPr id="0" name=""/>
        <dsp:cNvSpPr/>
      </dsp:nvSpPr>
      <dsp:spPr>
        <a:xfrm>
          <a:off x="2069615" y="132200"/>
          <a:ext cx="355605" cy="355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AE0CF3-81FF-4168-9505-3FECA724A946}">
      <dsp:nvSpPr>
        <dsp:cNvPr id="0" name=""/>
        <dsp:cNvSpPr/>
      </dsp:nvSpPr>
      <dsp:spPr>
        <a:xfrm>
          <a:off x="1739410" y="812930"/>
          <a:ext cx="1016015" cy="40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a:t>C1107DCA, Buenos Aires, Argentina</a:t>
          </a:r>
          <a:endParaRPr lang="en-US" sz="1100" kern="1200"/>
        </a:p>
      </dsp:txBody>
      <dsp:txXfrm>
        <a:off x="1739410" y="812930"/>
        <a:ext cx="1016015" cy="406406"/>
      </dsp:txXfrm>
    </dsp:sp>
    <dsp:sp modelId="{0A4B70B0-D6BA-46D9-9F20-0B854EA1A1A8}">
      <dsp:nvSpPr>
        <dsp:cNvPr id="0" name=""/>
        <dsp:cNvSpPr/>
      </dsp:nvSpPr>
      <dsp:spPr>
        <a:xfrm>
          <a:off x="3385335" y="118"/>
          <a:ext cx="619769" cy="619769"/>
        </a:xfrm>
        <a:prstGeom prst="ellipse">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dsp:style>
    </dsp:sp>
    <dsp:sp modelId="{3966DC7F-BD2A-4AE5-B235-80EDF5289E1A}">
      <dsp:nvSpPr>
        <dsp:cNvPr id="0" name=""/>
        <dsp:cNvSpPr/>
      </dsp:nvSpPr>
      <dsp:spPr>
        <a:xfrm>
          <a:off x="3517417" y="132200"/>
          <a:ext cx="355605" cy="355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2E1AD4-4934-4BCA-8935-DC850A835FBE}">
      <dsp:nvSpPr>
        <dsp:cNvPr id="0" name=""/>
        <dsp:cNvSpPr/>
      </dsp:nvSpPr>
      <dsp:spPr>
        <a:xfrm>
          <a:off x="2933228" y="812930"/>
          <a:ext cx="1523982" cy="40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dirty="0"/>
            <a:t>Email: info@mclatam.com</a:t>
          </a:r>
          <a:endParaRPr lang="en-US" sz="1100" kern="1200" dirty="0"/>
        </a:p>
      </dsp:txBody>
      <dsp:txXfrm>
        <a:off x="2933228" y="812930"/>
        <a:ext cx="1523982" cy="406406"/>
      </dsp:txXfrm>
    </dsp:sp>
    <dsp:sp modelId="{DF4BA254-FFF4-4923-8EC0-956AB92F521C}">
      <dsp:nvSpPr>
        <dsp:cNvPr id="0" name=""/>
        <dsp:cNvSpPr/>
      </dsp:nvSpPr>
      <dsp:spPr>
        <a:xfrm>
          <a:off x="4833137" y="118"/>
          <a:ext cx="619769" cy="619769"/>
        </a:xfrm>
        <a:prstGeom prst="ellipse">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1FD03EBE-B6E1-4464-BFE2-4FFD30227BA9}">
      <dsp:nvSpPr>
        <dsp:cNvPr id="0" name=""/>
        <dsp:cNvSpPr/>
      </dsp:nvSpPr>
      <dsp:spPr>
        <a:xfrm>
          <a:off x="4965219" y="132200"/>
          <a:ext cx="355605" cy="3556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D029CE-3BB7-412B-AEEA-1318B51256AD}">
      <dsp:nvSpPr>
        <dsp:cNvPr id="0" name=""/>
        <dsp:cNvSpPr/>
      </dsp:nvSpPr>
      <dsp:spPr>
        <a:xfrm>
          <a:off x="4635014" y="812930"/>
          <a:ext cx="1016015" cy="40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b="1" kern="1200"/>
            <a:t>Teléfono: +5411 5199 8112</a:t>
          </a:r>
          <a:endParaRPr lang="en-US" sz="1100" kern="1200"/>
        </a:p>
      </dsp:txBody>
      <dsp:txXfrm>
        <a:off x="4635014" y="812930"/>
        <a:ext cx="1016015" cy="4064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5CBE19-EC24-0A45-8E1C-CEFF365C4296}"/>
              </a:ext>
            </a:extLst>
          </p:cNvPr>
          <p:cNvSpPr>
            <a:spLocks noGrp="1"/>
          </p:cNvSpPr>
          <p:nvPr>
            <p:ph type="hdr" sz="quarter"/>
          </p:nvPr>
        </p:nvSpPr>
        <p:spPr>
          <a:xfrm>
            <a:off x="0" y="0"/>
            <a:ext cx="2889938" cy="498056"/>
          </a:xfrm>
          <a:prstGeom prst="rect">
            <a:avLst/>
          </a:prstGeom>
        </p:spPr>
        <p:txBody>
          <a:bodyPr vert="horz" lIns="94799" tIns="47399" rIns="94799" bIns="47399" rtlCol="0"/>
          <a:lstStyle>
            <a:lvl1pPr algn="l">
              <a:defRPr sz="1200"/>
            </a:lvl1pPr>
          </a:lstStyle>
          <a:p>
            <a:endParaRPr lang="en-US"/>
          </a:p>
        </p:txBody>
      </p:sp>
      <p:sp>
        <p:nvSpPr>
          <p:cNvPr id="3" name="Date Placeholder 2">
            <a:extLst>
              <a:ext uri="{FF2B5EF4-FFF2-40B4-BE49-F238E27FC236}">
                <a16:creationId xmlns:a16="http://schemas.microsoft.com/office/drawing/2014/main" id="{515F2B3C-26A2-A04E-994A-8E1C2FA0734B}"/>
              </a:ext>
            </a:extLst>
          </p:cNvPr>
          <p:cNvSpPr>
            <a:spLocks noGrp="1"/>
          </p:cNvSpPr>
          <p:nvPr>
            <p:ph type="dt" sz="quarter" idx="1"/>
          </p:nvPr>
        </p:nvSpPr>
        <p:spPr>
          <a:xfrm>
            <a:off x="3777607" y="0"/>
            <a:ext cx="2889938" cy="498056"/>
          </a:xfrm>
          <a:prstGeom prst="rect">
            <a:avLst/>
          </a:prstGeom>
        </p:spPr>
        <p:txBody>
          <a:bodyPr vert="horz" lIns="94799" tIns="47399" rIns="94799" bIns="47399" rtlCol="0"/>
          <a:lstStyle>
            <a:lvl1pPr algn="r">
              <a:defRPr sz="1200"/>
            </a:lvl1pPr>
          </a:lstStyle>
          <a:p>
            <a:fld id="{31AF0609-188F-334F-9010-449ABAC13199}" type="datetimeFigureOut">
              <a:rPr lang="en-US" smtClean="0"/>
              <a:t>6/29/2022</a:t>
            </a:fld>
            <a:endParaRPr lang="en-US"/>
          </a:p>
        </p:txBody>
      </p:sp>
      <p:sp>
        <p:nvSpPr>
          <p:cNvPr id="4" name="Footer Placeholder 3">
            <a:extLst>
              <a:ext uri="{FF2B5EF4-FFF2-40B4-BE49-F238E27FC236}">
                <a16:creationId xmlns:a16="http://schemas.microsoft.com/office/drawing/2014/main" id="{7C8B5599-4346-D341-A5C1-FFD5297480AE}"/>
              </a:ext>
            </a:extLst>
          </p:cNvPr>
          <p:cNvSpPr>
            <a:spLocks noGrp="1"/>
          </p:cNvSpPr>
          <p:nvPr>
            <p:ph type="ftr" sz="quarter" idx="2"/>
          </p:nvPr>
        </p:nvSpPr>
        <p:spPr>
          <a:xfrm>
            <a:off x="0" y="9428586"/>
            <a:ext cx="2889938" cy="498055"/>
          </a:xfrm>
          <a:prstGeom prst="rect">
            <a:avLst/>
          </a:prstGeom>
        </p:spPr>
        <p:txBody>
          <a:bodyPr vert="horz" lIns="94799" tIns="47399" rIns="94799" bIns="4739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284735-E565-9447-82C5-2DC72C9F4A40}"/>
              </a:ext>
            </a:extLst>
          </p:cNvPr>
          <p:cNvSpPr>
            <a:spLocks noGrp="1"/>
          </p:cNvSpPr>
          <p:nvPr>
            <p:ph type="sldNum" sz="quarter" idx="3"/>
          </p:nvPr>
        </p:nvSpPr>
        <p:spPr>
          <a:xfrm>
            <a:off x="3777607" y="9428586"/>
            <a:ext cx="2889938" cy="498055"/>
          </a:xfrm>
          <a:prstGeom prst="rect">
            <a:avLst/>
          </a:prstGeom>
        </p:spPr>
        <p:txBody>
          <a:bodyPr vert="horz" lIns="94799" tIns="47399" rIns="94799" bIns="47399" rtlCol="0" anchor="b"/>
          <a:lstStyle>
            <a:lvl1pPr algn="r">
              <a:defRPr sz="1200"/>
            </a:lvl1pPr>
          </a:lstStyle>
          <a:p>
            <a:fld id="{806EFEB9-2D77-324C-81B4-D49812F1903B}" type="slidenum">
              <a:rPr lang="en-US" smtClean="0"/>
              <a:t>‹Nº›</a:t>
            </a:fld>
            <a:endParaRPr lang="en-US"/>
          </a:p>
        </p:txBody>
      </p:sp>
    </p:spTree>
    <p:extLst>
      <p:ext uri="{BB962C8B-B14F-4D97-AF65-F5344CB8AC3E}">
        <p14:creationId xmlns:p14="http://schemas.microsoft.com/office/powerpoint/2010/main" val="2446146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8056"/>
          </a:xfrm>
          <a:prstGeom prst="rect">
            <a:avLst/>
          </a:prstGeom>
        </p:spPr>
        <p:txBody>
          <a:bodyPr vert="horz" lIns="94799" tIns="47399" rIns="94799" bIns="47399" rtlCol="0"/>
          <a:lstStyle>
            <a:lvl1pPr algn="l">
              <a:defRPr sz="1200"/>
            </a:lvl1pPr>
          </a:lstStyle>
          <a:p>
            <a:endParaRPr lang="es-ES_tradnl"/>
          </a:p>
        </p:txBody>
      </p:sp>
      <p:sp>
        <p:nvSpPr>
          <p:cNvPr id="3" name="Marcador de fecha 2"/>
          <p:cNvSpPr>
            <a:spLocks noGrp="1"/>
          </p:cNvSpPr>
          <p:nvPr>
            <p:ph type="dt" idx="1"/>
          </p:nvPr>
        </p:nvSpPr>
        <p:spPr>
          <a:xfrm>
            <a:off x="3777607" y="0"/>
            <a:ext cx="2889938" cy="498056"/>
          </a:xfrm>
          <a:prstGeom prst="rect">
            <a:avLst/>
          </a:prstGeom>
        </p:spPr>
        <p:txBody>
          <a:bodyPr vert="horz" lIns="94799" tIns="47399" rIns="94799" bIns="47399" rtlCol="0"/>
          <a:lstStyle>
            <a:lvl1pPr algn="r">
              <a:defRPr sz="1200"/>
            </a:lvl1pPr>
          </a:lstStyle>
          <a:p>
            <a:fld id="{E39E9732-F4CF-6941-BD87-3A0B1CA0A9A5}" type="datetimeFigureOut">
              <a:rPr lang="es-ES_tradnl" smtClean="0"/>
              <a:t>29/06/2022</a:t>
            </a:fld>
            <a:endParaRPr lang="es-ES_tradnl"/>
          </a:p>
        </p:txBody>
      </p:sp>
      <p:sp>
        <p:nvSpPr>
          <p:cNvPr id="4" name="Marcador de imagen de diapositiva 3"/>
          <p:cNvSpPr>
            <a:spLocks noGrp="1" noRot="1" noChangeAspect="1"/>
          </p:cNvSpPr>
          <p:nvPr>
            <p:ph type="sldImg" idx="2"/>
          </p:nvPr>
        </p:nvSpPr>
        <p:spPr>
          <a:xfrm>
            <a:off x="2079625" y="1241425"/>
            <a:ext cx="2509838" cy="3349625"/>
          </a:xfrm>
          <a:prstGeom prst="rect">
            <a:avLst/>
          </a:prstGeom>
          <a:noFill/>
          <a:ln w="12700">
            <a:solidFill>
              <a:prstClr val="black"/>
            </a:solidFill>
          </a:ln>
        </p:spPr>
        <p:txBody>
          <a:bodyPr vert="horz" lIns="94799" tIns="47399" rIns="94799" bIns="47399" rtlCol="0" anchor="ctr"/>
          <a:lstStyle/>
          <a:p>
            <a:endParaRPr lang="es-ES_tradnl"/>
          </a:p>
        </p:txBody>
      </p:sp>
      <p:sp>
        <p:nvSpPr>
          <p:cNvPr id="5" name="Marcador de notas 4"/>
          <p:cNvSpPr>
            <a:spLocks noGrp="1"/>
          </p:cNvSpPr>
          <p:nvPr>
            <p:ph type="body" sz="quarter" idx="3"/>
          </p:nvPr>
        </p:nvSpPr>
        <p:spPr>
          <a:xfrm>
            <a:off x="666909" y="4777195"/>
            <a:ext cx="5335270" cy="3908614"/>
          </a:xfrm>
          <a:prstGeom prst="rect">
            <a:avLst/>
          </a:prstGeom>
        </p:spPr>
        <p:txBody>
          <a:bodyPr vert="horz" lIns="94799" tIns="47399" rIns="94799" bIns="4739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9428586"/>
            <a:ext cx="2889938" cy="498055"/>
          </a:xfrm>
          <a:prstGeom prst="rect">
            <a:avLst/>
          </a:prstGeom>
        </p:spPr>
        <p:txBody>
          <a:bodyPr vert="horz" lIns="94799" tIns="47399" rIns="94799" bIns="4739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777607" y="9428586"/>
            <a:ext cx="2889938" cy="498055"/>
          </a:xfrm>
          <a:prstGeom prst="rect">
            <a:avLst/>
          </a:prstGeom>
        </p:spPr>
        <p:txBody>
          <a:bodyPr vert="horz" lIns="94799" tIns="47399" rIns="94799" bIns="47399" rtlCol="0" anchor="b"/>
          <a:lstStyle>
            <a:lvl1pPr algn="r">
              <a:defRPr sz="1200"/>
            </a:lvl1pPr>
          </a:lstStyle>
          <a:p>
            <a:fld id="{18AA1964-9AE1-FE4E-985B-BA4A2C7C0FD0}" type="slidenum">
              <a:rPr lang="es-ES_tradnl" smtClean="0"/>
              <a:t>‹Nº›</a:t>
            </a:fld>
            <a:endParaRPr lang="es-ES_tradnl"/>
          </a:p>
        </p:txBody>
      </p:sp>
    </p:spTree>
    <p:extLst>
      <p:ext uri="{BB962C8B-B14F-4D97-AF65-F5344CB8AC3E}">
        <p14:creationId xmlns:p14="http://schemas.microsoft.com/office/powerpoint/2010/main" val="1368832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1</a:t>
            </a:fld>
            <a:endParaRPr lang="es-ES_tradnl"/>
          </a:p>
        </p:txBody>
      </p:sp>
    </p:spTree>
    <p:extLst>
      <p:ext uri="{BB962C8B-B14F-4D97-AF65-F5344CB8AC3E}">
        <p14:creationId xmlns:p14="http://schemas.microsoft.com/office/powerpoint/2010/main" val="538453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r>
              <a:rPr lang="es-ES_tradnl" dirty="0"/>
              <a:t>Añadir :</a:t>
            </a:r>
          </a:p>
          <a:p>
            <a:endParaRPr lang="es-ES_tradnl" dirty="0"/>
          </a:p>
          <a:p>
            <a:r>
              <a:rPr lang="es-ES_tradnl" dirty="0"/>
              <a:t>- Añadir la situación de la nueva política de clúster del GV (Javier)</a:t>
            </a:r>
          </a:p>
          <a:p>
            <a:r>
              <a:rPr lang="es-ES_tradnl" dirty="0"/>
              <a:t>- Carta de Sea </a:t>
            </a:r>
            <a:r>
              <a:rPr lang="es-ES_tradnl" dirty="0" err="1"/>
              <a:t>Europe</a:t>
            </a:r>
            <a:r>
              <a:rPr lang="es-ES_tradnl" dirty="0"/>
              <a:t> con las medias a corto, medio y largo plazo ( lo envía Javier)</a:t>
            </a:r>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pPr/>
              <a:t>47</a:t>
            </a:fld>
            <a:endParaRPr lang="es-ES_tradnl"/>
          </a:p>
        </p:txBody>
      </p:sp>
    </p:spTree>
    <p:extLst>
      <p:ext uri="{BB962C8B-B14F-4D97-AF65-F5344CB8AC3E}">
        <p14:creationId xmlns:p14="http://schemas.microsoft.com/office/powerpoint/2010/main" val="98812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r>
              <a:rPr lang="es-ES_tradnl" dirty="0"/>
              <a:t>Añadir :</a:t>
            </a:r>
          </a:p>
          <a:p>
            <a:endParaRPr lang="es-ES_tradnl" dirty="0"/>
          </a:p>
          <a:p>
            <a:r>
              <a:rPr lang="es-ES_tradnl" dirty="0"/>
              <a:t>- Añadir la situación de la nueva política de clúster del GV (Javier)</a:t>
            </a:r>
          </a:p>
          <a:p>
            <a:r>
              <a:rPr lang="es-ES_tradnl" dirty="0"/>
              <a:t>- Carta de Sea </a:t>
            </a:r>
            <a:r>
              <a:rPr lang="es-ES_tradnl" dirty="0" err="1"/>
              <a:t>Europe</a:t>
            </a:r>
            <a:r>
              <a:rPr lang="es-ES_tradnl" dirty="0"/>
              <a:t> con las medias a corto, medio y largo plazo ( lo envía Javier)</a:t>
            </a:r>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pPr/>
              <a:t>48</a:t>
            </a:fld>
            <a:endParaRPr lang="es-ES_tradnl"/>
          </a:p>
        </p:txBody>
      </p:sp>
    </p:spTree>
    <p:extLst>
      <p:ext uri="{BB962C8B-B14F-4D97-AF65-F5344CB8AC3E}">
        <p14:creationId xmlns:p14="http://schemas.microsoft.com/office/powerpoint/2010/main" val="1924342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18AA1964-9AE1-FE4E-985B-BA4A2C7C0FD0}" type="slidenum">
              <a:rPr lang="es-ES_tradnl" smtClean="0"/>
              <a:t>71</a:t>
            </a:fld>
            <a:endParaRPr lang="es-ES_tradnl"/>
          </a:p>
        </p:txBody>
      </p:sp>
    </p:spTree>
    <p:extLst>
      <p:ext uri="{BB962C8B-B14F-4D97-AF65-F5344CB8AC3E}">
        <p14:creationId xmlns:p14="http://schemas.microsoft.com/office/powerpoint/2010/main" val="55210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r>
              <a:rPr lang="es-ES_tradnl"/>
              <a:t>Cambiar a 2021 - 2024</a:t>
            </a:r>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73</a:t>
            </a:fld>
            <a:endParaRPr lang="es-ES_tradnl"/>
          </a:p>
        </p:txBody>
      </p:sp>
    </p:spTree>
    <p:extLst>
      <p:ext uri="{BB962C8B-B14F-4D97-AF65-F5344CB8AC3E}">
        <p14:creationId xmlns:p14="http://schemas.microsoft.com/office/powerpoint/2010/main" val="197303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76</a:t>
            </a:fld>
            <a:endParaRPr lang="es-ES_tradnl"/>
          </a:p>
        </p:txBody>
      </p:sp>
    </p:spTree>
    <p:extLst>
      <p:ext uri="{BB962C8B-B14F-4D97-AF65-F5344CB8AC3E}">
        <p14:creationId xmlns:p14="http://schemas.microsoft.com/office/powerpoint/2010/main" val="208990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r>
              <a:rPr lang="es-ES_tradnl" dirty="0"/>
              <a:t>Añadir :</a:t>
            </a:r>
          </a:p>
          <a:p>
            <a:endParaRPr lang="es-ES_tradnl" dirty="0"/>
          </a:p>
          <a:p>
            <a:r>
              <a:rPr lang="es-ES_tradnl" dirty="0"/>
              <a:t>- Añadir la situación de la nueva política de clúster del GV (Javier)</a:t>
            </a:r>
          </a:p>
          <a:p>
            <a:r>
              <a:rPr lang="es-ES_tradnl" dirty="0"/>
              <a:t>- Carta de Sea </a:t>
            </a:r>
            <a:r>
              <a:rPr lang="es-ES_tradnl" dirty="0" err="1"/>
              <a:t>Europe</a:t>
            </a:r>
            <a:r>
              <a:rPr lang="es-ES_tradnl" dirty="0"/>
              <a:t> con las medias a corto, medio y largo plazo ( lo envía Javier)</a:t>
            </a:r>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pPr/>
              <a:t>77</a:t>
            </a:fld>
            <a:endParaRPr lang="es-ES_tradnl"/>
          </a:p>
        </p:txBody>
      </p:sp>
    </p:spTree>
    <p:extLst>
      <p:ext uri="{BB962C8B-B14F-4D97-AF65-F5344CB8AC3E}">
        <p14:creationId xmlns:p14="http://schemas.microsoft.com/office/powerpoint/2010/main" val="7385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78</a:t>
            </a:fld>
            <a:endParaRPr lang="es-ES_tradnl"/>
          </a:p>
        </p:txBody>
      </p:sp>
    </p:spTree>
    <p:extLst>
      <p:ext uri="{BB962C8B-B14F-4D97-AF65-F5344CB8AC3E}">
        <p14:creationId xmlns:p14="http://schemas.microsoft.com/office/powerpoint/2010/main" val="165316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79</a:t>
            </a:fld>
            <a:endParaRPr lang="es-ES_tradnl"/>
          </a:p>
        </p:txBody>
      </p:sp>
    </p:spTree>
    <p:extLst>
      <p:ext uri="{BB962C8B-B14F-4D97-AF65-F5344CB8AC3E}">
        <p14:creationId xmlns:p14="http://schemas.microsoft.com/office/powerpoint/2010/main" val="104579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80</a:t>
            </a:fld>
            <a:endParaRPr lang="es-ES_tradnl"/>
          </a:p>
        </p:txBody>
      </p:sp>
    </p:spTree>
    <p:extLst>
      <p:ext uri="{BB962C8B-B14F-4D97-AF65-F5344CB8AC3E}">
        <p14:creationId xmlns:p14="http://schemas.microsoft.com/office/powerpoint/2010/main" val="327346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81</a:t>
            </a:fld>
            <a:endParaRPr lang="es-ES_tradnl"/>
          </a:p>
        </p:txBody>
      </p:sp>
    </p:spTree>
    <p:extLst>
      <p:ext uri="{BB962C8B-B14F-4D97-AF65-F5344CB8AC3E}">
        <p14:creationId xmlns:p14="http://schemas.microsoft.com/office/powerpoint/2010/main" val="386147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2</a:t>
            </a:fld>
            <a:endParaRPr lang="es-ES_tradnl"/>
          </a:p>
        </p:txBody>
      </p:sp>
    </p:spTree>
    <p:extLst>
      <p:ext uri="{BB962C8B-B14F-4D97-AF65-F5344CB8AC3E}">
        <p14:creationId xmlns:p14="http://schemas.microsoft.com/office/powerpoint/2010/main" val="2610209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82</a:t>
            </a:fld>
            <a:endParaRPr lang="es-ES_tradnl"/>
          </a:p>
        </p:txBody>
      </p:sp>
    </p:spTree>
    <p:extLst>
      <p:ext uri="{BB962C8B-B14F-4D97-AF65-F5344CB8AC3E}">
        <p14:creationId xmlns:p14="http://schemas.microsoft.com/office/powerpoint/2010/main" val="79890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83</a:t>
            </a:fld>
            <a:endParaRPr lang="es-ES_tradnl"/>
          </a:p>
        </p:txBody>
      </p:sp>
    </p:spTree>
    <p:extLst>
      <p:ext uri="{BB962C8B-B14F-4D97-AF65-F5344CB8AC3E}">
        <p14:creationId xmlns:p14="http://schemas.microsoft.com/office/powerpoint/2010/main" val="307567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84</a:t>
            </a:fld>
            <a:endParaRPr lang="es-ES_tradnl"/>
          </a:p>
        </p:txBody>
      </p:sp>
    </p:spTree>
    <p:extLst>
      <p:ext uri="{BB962C8B-B14F-4D97-AF65-F5344CB8AC3E}">
        <p14:creationId xmlns:p14="http://schemas.microsoft.com/office/powerpoint/2010/main" val="1360614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85</a:t>
            </a:fld>
            <a:endParaRPr lang="es-ES_tradnl"/>
          </a:p>
        </p:txBody>
      </p:sp>
    </p:spTree>
    <p:extLst>
      <p:ext uri="{BB962C8B-B14F-4D97-AF65-F5344CB8AC3E}">
        <p14:creationId xmlns:p14="http://schemas.microsoft.com/office/powerpoint/2010/main" val="379982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86</a:t>
            </a:fld>
            <a:endParaRPr lang="es-ES_tradnl"/>
          </a:p>
        </p:txBody>
      </p:sp>
    </p:spTree>
    <p:extLst>
      <p:ext uri="{BB962C8B-B14F-4D97-AF65-F5344CB8AC3E}">
        <p14:creationId xmlns:p14="http://schemas.microsoft.com/office/powerpoint/2010/main" val="4207812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87</a:t>
            </a:fld>
            <a:endParaRPr lang="es-ES_tradnl"/>
          </a:p>
        </p:txBody>
      </p:sp>
    </p:spTree>
    <p:extLst>
      <p:ext uri="{BB962C8B-B14F-4D97-AF65-F5344CB8AC3E}">
        <p14:creationId xmlns:p14="http://schemas.microsoft.com/office/powerpoint/2010/main" val="3414373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88</a:t>
            </a:fld>
            <a:endParaRPr lang="es-ES_tradnl"/>
          </a:p>
        </p:txBody>
      </p:sp>
    </p:spTree>
    <p:extLst>
      <p:ext uri="{BB962C8B-B14F-4D97-AF65-F5344CB8AC3E}">
        <p14:creationId xmlns:p14="http://schemas.microsoft.com/office/powerpoint/2010/main" val="71945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r>
              <a:rPr lang="es-ES_tradnl"/>
              <a:t>Cambiar a 2021 - 2024</a:t>
            </a:r>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14</a:t>
            </a:fld>
            <a:endParaRPr lang="es-ES_tradnl"/>
          </a:p>
        </p:txBody>
      </p:sp>
    </p:spTree>
    <p:extLst>
      <p:ext uri="{BB962C8B-B14F-4D97-AF65-F5344CB8AC3E}">
        <p14:creationId xmlns:p14="http://schemas.microsoft.com/office/powerpoint/2010/main" val="349106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r>
              <a:rPr lang="es-ES_tradnl"/>
              <a:t>Cambiar a 2021 - 2024</a:t>
            </a:r>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15</a:t>
            </a:fld>
            <a:endParaRPr lang="es-ES_tradnl"/>
          </a:p>
        </p:txBody>
      </p:sp>
    </p:spTree>
    <p:extLst>
      <p:ext uri="{BB962C8B-B14F-4D97-AF65-F5344CB8AC3E}">
        <p14:creationId xmlns:p14="http://schemas.microsoft.com/office/powerpoint/2010/main" val="130538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AA1964-9AE1-FE4E-985B-BA4A2C7C0FD0}"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7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AA1964-9AE1-FE4E-985B-BA4A2C7C0FD0}"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78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79625" y="1241425"/>
            <a:ext cx="2509838" cy="334962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AA1964-9AE1-FE4E-985B-BA4A2C7C0FD0}"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08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AA1964-9AE1-FE4E-985B-BA4A2C7C0FD0}"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75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8AA1964-9AE1-FE4E-985B-BA4A2C7C0FD0}" type="slidenum">
              <a:rPr lang="es-ES_tradnl" smtClean="0"/>
              <a:t>46</a:t>
            </a:fld>
            <a:endParaRPr lang="es-ES_tradnl"/>
          </a:p>
        </p:txBody>
      </p:sp>
    </p:spTree>
    <p:extLst>
      <p:ext uri="{BB962C8B-B14F-4D97-AF65-F5344CB8AC3E}">
        <p14:creationId xmlns:p14="http://schemas.microsoft.com/office/powerpoint/2010/main" val="19452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E6BB31B4-B6F7-954E-B704-8BC0B23F2CB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201818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6BB31B4-B6F7-954E-B704-8BC0B23F2CB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424942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6BB31B4-B6F7-954E-B704-8BC0B23F2CB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88586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F10DA2BB-8B93-A244-9ABC-64882AC0ADA5}"/>
              </a:ext>
            </a:extLst>
          </p:cNvPr>
          <p:cNvSpPr>
            <a:spLocks noGrp="1"/>
          </p:cNvSpPr>
          <p:nvPr>
            <p:ph type="pic" sz="quarter" idx="10"/>
          </p:nvPr>
        </p:nvSpPr>
        <p:spPr>
          <a:xfrm>
            <a:off x="3429000" y="2987499"/>
            <a:ext cx="3429000" cy="6156502"/>
          </a:xfrm>
        </p:spPr>
        <p:txBody>
          <a:bodyPr/>
          <a:lstStyle/>
          <a:p>
            <a:endParaRPr lang="en-US"/>
          </a:p>
        </p:txBody>
      </p:sp>
    </p:spTree>
    <p:extLst>
      <p:ext uri="{BB962C8B-B14F-4D97-AF65-F5344CB8AC3E}">
        <p14:creationId xmlns:p14="http://schemas.microsoft.com/office/powerpoint/2010/main" val="2481025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E58D460-5D8E-7E48-96E0-EB421C8F8436}"/>
              </a:ext>
            </a:extLst>
          </p:cNvPr>
          <p:cNvSpPr>
            <a:spLocks noGrp="1"/>
          </p:cNvSpPr>
          <p:nvPr>
            <p:ph type="pic" sz="quarter" idx="10"/>
          </p:nvPr>
        </p:nvSpPr>
        <p:spPr>
          <a:xfrm>
            <a:off x="0" y="0"/>
            <a:ext cx="6858000" cy="9144000"/>
          </a:xfrm>
        </p:spPr>
        <p:txBody>
          <a:bodyPr/>
          <a:lstStyle/>
          <a:p>
            <a:endParaRPr lang="en-US"/>
          </a:p>
        </p:txBody>
      </p:sp>
    </p:spTree>
    <p:extLst>
      <p:ext uri="{BB962C8B-B14F-4D97-AF65-F5344CB8AC3E}">
        <p14:creationId xmlns:p14="http://schemas.microsoft.com/office/powerpoint/2010/main" val="84477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F6B8C602-5205-6054-E5A3-F389D5AE2AE0}"/>
              </a:ext>
            </a:extLst>
          </p:cNvPr>
          <p:cNvSpPr txBox="1">
            <a:spLocks/>
          </p:cNvSpPr>
          <p:nvPr userDrawn="1"/>
        </p:nvSpPr>
        <p:spPr>
          <a:xfrm>
            <a:off x="6268155" y="8950298"/>
            <a:ext cx="611639" cy="192666"/>
          </a:xfrm>
          <a:prstGeom prst="rect">
            <a:avLst/>
          </a:prstGeom>
          <a:solidFill>
            <a:schemeClr val="bg1">
              <a:lumMod val="75000"/>
            </a:schemeClr>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‹Nº›</a:t>
            </a:fld>
            <a:endParaRPr lang="es-CO" sz="831"/>
          </a:p>
        </p:txBody>
      </p:sp>
      <p:sp>
        <p:nvSpPr>
          <p:cNvPr id="3" name="Marcador de pie de página 4">
            <a:extLst>
              <a:ext uri="{FF2B5EF4-FFF2-40B4-BE49-F238E27FC236}">
                <a16:creationId xmlns:a16="http://schemas.microsoft.com/office/drawing/2014/main" id="{5C1A5266-E50F-B626-48BB-28371B8AFBD0}"/>
              </a:ext>
            </a:extLst>
          </p:cNvPr>
          <p:cNvSpPr txBox="1">
            <a:spLocks/>
          </p:cNvSpPr>
          <p:nvPr userDrawn="1"/>
        </p:nvSpPr>
        <p:spPr>
          <a:xfrm>
            <a:off x="0" y="8950298"/>
            <a:ext cx="6229451" cy="192666"/>
          </a:xfrm>
          <a:prstGeom prst="rect">
            <a:avLst/>
          </a:prstGeom>
          <a:solidFill>
            <a:schemeClr val="bg1">
              <a:lumMod val="75000"/>
            </a:schemeClr>
          </a:solidFill>
          <a:ln>
            <a:noFill/>
          </a:ln>
        </p:spPr>
        <p:txBody>
          <a:bodyPr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969" b="1" dirty="0"/>
              <a:t>PLAN ESTRATÉGICO 2020 – 2028 </a:t>
            </a:r>
            <a:r>
              <a:rPr lang="es-ES" sz="969" b="1" dirty="0">
                <a:sym typeface="Symbol" panose="05050102010706020507" pitchFamily="18" charset="2"/>
              </a:rPr>
              <a:t></a:t>
            </a:r>
            <a:r>
              <a:rPr lang="es-AR" sz="969" b="1" dirty="0">
                <a:sym typeface="Symbol" panose="05050102010706020507" pitchFamily="18" charset="2"/>
              </a:rPr>
              <a:t>EMPRESA IBAGUEREÑA DE ACUEDUCTO Y ALCANTARILLADO S.A E.S.P</a:t>
            </a:r>
            <a:r>
              <a:rPr lang="pt-BR" sz="969" b="1" dirty="0">
                <a:sym typeface="Symbol" panose="05050102010706020507" pitchFamily="18" charset="2"/>
              </a:rPr>
              <a:t>.</a:t>
            </a:r>
          </a:p>
        </p:txBody>
      </p:sp>
    </p:spTree>
    <p:extLst>
      <p:ext uri="{BB962C8B-B14F-4D97-AF65-F5344CB8AC3E}">
        <p14:creationId xmlns:p14="http://schemas.microsoft.com/office/powerpoint/2010/main" val="10915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8272A4F-410E-B847-8B4E-0886A3978538}"/>
              </a:ext>
            </a:extLst>
          </p:cNvPr>
          <p:cNvSpPr>
            <a:spLocks noGrp="1"/>
          </p:cNvSpPr>
          <p:nvPr>
            <p:ph type="pic" sz="quarter" idx="13"/>
          </p:nvPr>
        </p:nvSpPr>
        <p:spPr>
          <a:xfrm>
            <a:off x="1" y="2987499"/>
            <a:ext cx="5248656" cy="6156502"/>
          </a:xfrm>
        </p:spPr>
        <p:txBody>
          <a:bodyPr/>
          <a:lstStyle>
            <a:lvl1pPr marL="0" indent="0" algn="ctr">
              <a:buNone/>
              <a:defRPr/>
            </a:lvl1pPr>
          </a:lstStyle>
          <a:p>
            <a:endParaRPr lang="en-US"/>
          </a:p>
        </p:txBody>
      </p:sp>
    </p:spTree>
    <p:extLst>
      <p:ext uri="{BB962C8B-B14F-4D97-AF65-F5344CB8AC3E}">
        <p14:creationId xmlns:p14="http://schemas.microsoft.com/office/powerpoint/2010/main" val="4043682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75F314-3B83-DB48-885C-96B804362235}"/>
              </a:ext>
            </a:extLst>
          </p:cNvPr>
          <p:cNvSpPr/>
          <p:nvPr userDrawn="1"/>
        </p:nvSpPr>
        <p:spPr>
          <a:xfrm flipV="1">
            <a:off x="0" y="1360617"/>
            <a:ext cx="6858000" cy="7783384"/>
          </a:xfrm>
          <a:prstGeom prst="rect">
            <a:avLst/>
          </a:prstGeom>
          <a:solidFill>
            <a:srgbClr val="C95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rgbClr val="C9542F"/>
              </a:solidFill>
            </a:endParaRPr>
          </a:p>
        </p:txBody>
      </p:sp>
      <p:sp>
        <p:nvSpPr>
          <p:cNvPr id="7" name="TextBox 6">
            <a:extLst>
              <a:ext uri="{FF2B5EF4-FFF2-40B4-BE49-F238E27FC236}">
                <a16:creationId xmlns:a16="http://schemas.microsoft.com/office/drawing/2014/main" id="{E0979AF4-B299-434E-8032-271F9DAC9C46}"/>
              </a:ext>
            </a:extLst>
          </p:cNvPr>
          <p:cNvSpPr txBox="1"/>
          <p:nvPr userDrawn="1"/>
        </p:nvSpPr>
        <p:spPr>
          <a:xfrm>
            <a:off x="3145536" y="8523656"/>
            <a:ext cx="603504" cy="26282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fld id="{DE0F6001-C7E5-5147-8AE1-B3C46213D58D}" type="slidenum">
              <a:rPr lang="en-US" sz="1108" b="0" i="0" smtClean="0">
                <a:solidFill>
                  <a:schemeClr val="bg1"/>
                </a:solidFill>
                <a:latin typeface="Muli" pitchFamily="2" charset="77"/>
              </a:rPr>
              <a:pPr marL="0" marR="0" lvl="0" indent="0" algn="ctr" defTabSz="422041" rtl="0" eaLnBrk="1" fontAlgn="auto" latinLnBrk="0" hangingPunct="1">
                <a:lnSpc>
                  <a:spcPct val="100000"/>
                </a:lnSpc>
                <a:spcBef>
                  <a:spcPts val="0"/>
                </a:spcBef>
                <a:spcAft>
                  <a:spcPts val="0"/>
                </a:spcAft>
                <a:buClrTx/>
                <a:buSzTx/>
                <a:buFontTx/>
                <a:buNone/>
                <a:tabLst/>
                <a:defRPr/>
              </a:pPr>
              <a:t>‹Nº›</a:t>
            </a:fld>
            <a:endParaRPr lang="en-US" sz="1108" b="0" i="0">
              <a:solidFill>
                <a:schemeClr val="bg1"/>
              </a:solidFill>
              <a:latin typeface="Muli" pitchFamily="2" charset="77"/>
            </a:endParaRPr>
          </a:p>
        </p:txBody>
      </p:sp>
    </p:spTree>
    <p:extLst>
      <p:ext uri="{BB962C8B-B14F-4D97-AF65-F5344CB8AC3E}">
        <p14:creationId xmlns:p14="http://schemas.microsoft.com/office/powerpoint/2010/main" val="336582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9D6BE-E5A6-2748-BE3C-13ABBAFC7486}"/>
              </a:ext>
            </a:extLst>
          </p:cNvPr>
          <p:cNvSpPr/>
          <p:nvPr userDrawn="1"/>
        </p:nvSpPr>
        <p:spPr>
          <a:xfrm flipV="1">
            <a:off x="0" y="1"/>
            <a:ext cx="6858000" cy="9143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lumMod val="95000"/>
                  <a:lumOff val="5000"/>
                </a:schemeClr>
              </a:solidFill>
            </a:endParaRPr>
          </a:p>
        </p:txBody>
      </p:sp>
      <p:sp>
        <p:nvSpPr>
          <p:cNvPr id="7" name="TextBox 6">
            <a:extLst>
              <a:ext uri="{FF2B5EF4-FFF2-40B4-BE49-F238E27FC236}">
                <a16:creationId xmlns:a16="http://schemas.microsoft.com/office/drawing/2014/main" id="{681783B4-1C32-C340-A929-981CAF70669B}"/>
              </a:ext>
            </a:extLst>
          </p:cNvPr>
          <p:cNvSpPr txBox="1"/>
          <p:nvPr userDrawn="1"/>
        </p:nvSpPr>
        <p:spPr>
          <a:xfrm>
            <a:off x="3145536" y="8523656"/>
            <a:ext cx="603504" cy="26282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fld id="{DE0F6001-C7E5-5147-8AE1-B3C46213D58D}" type="slidenum">
              <a:rPr lang="en-US" sz="1108" b="0" i="0" smtClean="0">
                <a:solidFill>
                  <a:schemeClr val="bg1"/>
                </a:solidFill>
                <a:latin typeface="Muli" pitchFamily="2" charset="77"/>
              </a:rPr>
              <a:pPr marL="0" marR="0" lvl="0" indent="0" algn="ctr" defTabSz="422041" rtl="0" eaLnBrk="1" fontAlgn="auto" latinLnBrk="0" hangingPunct="1">
                <a:lnSpc>
                  <a:spcPct val="100000"/>
                </a:lnSpc>
                <a:spcBef>
                  <a:spcPts val="0"/>
                </a:spcBef>
                <a:spcAft>
                  <a:spcPts val="0"/>
                </a:spcAft>
                <a:buClrTx/>
                <a:buSzTx/>
                <a:buFontTx/>
                <a:buNone/>
                <a:tabLst/>
                <a:defRPr/>
              </a:pPr>
              <a:t>‹Nº›</a:t>
            </a:fld>
            <a:endParaRPr lang="en-US" sz="1108" b="0" i="0">
              <a:solidFill>
                <a:schemeClr val="bg1"/>
              </a:solidFill>
              <a:latin typeface="Muli" pitchFamily="2" charset="77"/>
            </a:endParaRPr>
          </a:p>
        </p:txBody>
      </p:sp>
    </p:spTree>
    <p:extLst>
      <p:ext uri="{BB962C8B-B14F-4D97-AF65-F5344CB8AC3E}">
        <p14:creationId xmlns:p14="http://schemas.microsoft.com/office/powerpoint/2010/main" val="563163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9D6BE-E5A6-2748-BE3C-13ABBAFC7486}"/>
              </a:ext>
            </a:extLst>
          </p:cNvPr>
          <p:cNvSpPr/>
          <p:nvPr userDrawn="1"/>
        </p:nvSpPr>
        <p:spPr>
          <a:xfrm flipV="1">
            <a:off x="0" y="1"/>
            <a:ext cx="6858000" cy="9143999"/>
          </a:xfrm>
          <a:prstGeom prst="rect">
            <a:avLst/>
          </a:prstGeom>
          <a:solidFill>
            <a:srgbClr val="C95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lumMod val="95000"/>
                  <a:lumOff val="5000"/>
                </a:schemeClr>
              </a:solidFill>
            </a:endParaRPr>
          </a:p>
        </p:txBody>
      </p:sp>
      <p:sp>
        <p:nvSpPr>
          <p:cNvPr id="7" name="TextBox 6">
            <a:extLst>
              <a:ext uri="{FF2B5EF4-FFF2-40B4-BE49-F238E27FC236}">
                <a16:creationId xmlns:a16="http://schemas.microsoft.com/office/drawing/2014/main" id="{681783B4-1C32-C340-A929-981CAF70669B}"/>
              </a:ext>
            </a:extLst>
          </p:cNvPr>
          <p:cNvSpPr txBox="1"/>
          <p:nvPr userDrawn="1"/>
        </p:nvSpPr>
        <p:spPr>
          <a:xfrm>
            <a:off x="3145536" y="8523656"/>
            <a:ext cx="603504" cy="26282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fld id="{DE0F6001-C7E5-5147-8AE1-B3C46213D58D}" type="slidenum">
              <a:rPr lang="en-US" sz="1108" b="0" i="0" smtClean="0">
                <a:solidFill>
                  <a:schemeClr val="bg1"/>
                </a:solidFill>
                <a:latin typeface="Muli" pitchFamily="2" charset="77"/>
              </a:rPr>
              <a:pPr marL="0" marR="0" lvl="0" indent="0" algn="ctr" defTabSz="422041" rtl="0" eaLnBrk="1" fontAlgn="auto" latinLnBrk="0" hangingPunct="1">
                <a:lnSpc>
                  <a:spcPct val="100000"/>
                </a:lnSpc>
                <a:spcBef>
                  <a:spcPts val="0"/>
                </a:spcBef>
                <a:spcAft>
                  <a:spcPts val="0"/>
                </a:spcAft>
                <a:buClrTx/>
                <a:buSzTx/>
                <a:buFontTx/>
                <a:buNone/>
                <a:tabLst/>
                <a:defRPr/>
              </a:pPr>
              <a:t>‹Nº›</a:t>
            </a:fld>
            <a:endParaRPr lang="en-US" sz="1108" b="0" i="0">
              <a:solidFill>
                <a:schemeClr val="bg1"/>
              </a:solidFill>
              <a:latin typeface="Muli" pitchFamily="2" charset="77"/>
            </a:endParaRPr>
          </a:p>
        </p:txBody>
      </p:sp>
    </p:spTree>
    <p:extLst>
      <p:ext uri="{BB962C8B-B14F-4D97-AF65-F5344CB8AC3E}">
        <p14:creationId xmlns:p14="http://schemas.microsoft.com/office/powerpoint/2010/main" val="692875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9D6BE-E5A6-2748-BE3C-13ABBAFC7486}"/>
              </a:ext>
            </a:extLst>
          </p:cNvPr>
          <p:cNvSpPr/>
          <p:nvPr userDrawn="1"/>
        </p:nvSpPr>
        <p:spPr>
          <a:xfrm flipV="1">
            <a:off x="0" y="1"/>
            <a:ext cx="6858000" cy="9143999"/>
          </a:xfrm>
          <a:prstGeom prst="rect">
            <a:avLst/>
          </a:prstGeom>
          <a:solidFill>
            <a:srgbClr val="C95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1">
                  <a:lumMod val="95000"/>
                  <a:lumOff val="5000"/>
                </a:schemeClr>
              </a:solidFill>
            </a:endParaRPr>
          </a:p>
        </p:txBody>
      </p:sp>
      <p:sp>
        <p:nvSpPr>
          <p:cNvPr id="7" name="TextBox 6">
            <a:extLst>
              <a:ext uri="{FF2B5EF4-FFF2-40B4-BE49-F238E27FC236}">
                <a16:creationId xmlns:a16="http://schemas.microsoft.com/office/drawing/2014/main" id="{681783B4-1C32-C340-A929-981CAF70669B}"/>
              </a:ext>
            </a:extLst>
          </p:cNvPr>
          <p:cNvSpPr txBox="1"/>
          <p:nvPr userDrawn="1"/>
        </p:nvSpPr>
        <p:spPr>
          <a:xfrm>
            <a:off x="3145536" y="8523656"/>
            <a:ext cx="603504" cy="26282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fld id="{DE0F6001-C7E5-5147-8AE1-B3C46213D58D}" type="slidenum">
              <a:rPr lang="en-US" sz="1108" b="0" i="0" smtClean="0">
                <a:solidFill>
                  <a:schemeClr val="bg1"/>
                </a:solidFill>
                <a:latin typeface="Muli" pitchFamily="2" charset="77"/>
              </a:rPr>
              <a:pPr marL="0" marR="0" lvl="0" indent="0" algn="ctr" defTabSz="422041" rtl="0" eaLnBrk="1" fontAlgn="auto" latinLnBrk="0" hangingPunct="1">
                <a:lnSpc>
                  <a:spcPct val="100000"/>
                </a:lnSpc>
                <a:spcBef>
                  <a:spcPts val="0"/>
                </a:spcBef>
                <a:spcAft>
                  <a:spcPts val="0"/>
                </a:spcAft>
                <a:buClrTx/>
                <a:buSzTx/>
                <a:buFontTx/>
                <a:buNone/>
                <a:tabLst/>
                <a:defRPr/>
              </a:pPr>
              <a:t>‹Nº›</a:t>
            </a:fld>
            <a:endParaRPr lang="en-US" sz="1108" b="0" i="0">
              <a:solidFill>
                <a:schemeClr val="bg1"/>
              </a:solidFill>
              <a:latin typeface="Muli" pitchFamily="2" charset="77"/>
            </a:endParaRPr>
          </a:p>
        </p:txBody>
      </p:sp>
      <p:sp>
        <p:nvSpPr>
          <p:cNvPr id="8" name="Picture Placeholder 2">
            <a:extLst>
              <a:ext uri="{FF2B5EF4-FFF2-40B4-BE49-F238E27FC236}">
                <a16:creationId xmlns:a16="http://schemas.microsoft.com/office/drawing/2014/main" id="{9FE3EB3D-C0E3-F343-856D-188F6EE2E7F4}"/>
              </a:ext>
            </a:extLst>
          </p:cNvPr>
          <p:cNvSpPr>
            <a:spLocks noGrp="1"/>
          </p:cNvSpPr>
          <p:nvPr>
            <p:ph type="pic" sz="quarter" idx="10"/>
          </p:nvPr>
        </p:nvSpPr>
        <p:spPr>
          <a:xfrm>
            <a:off x="4175286" y="0"/>
            <a:ext cx="2682714" cy="9144000"/>
          </a:xfrm>
        </p:spPr>
        <p:txBody>
          <a:bodyPr/>
          <a:lstStyle/>
          <a:p>
            <a:endParaRPr lang="en-US"/>
          </a:p>
        </p:txBody>
      </p:sp>
    </p:spTree>
    <p:extLst>
      <p:ext uri="{BB962C8B-B14F-4D97-AF65-F5344CB8AC3E}">
        <p14:creationId xmlns:p14="http://schemas.microsoft.com/office/powerpoint/2010/main" val="284960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6BB31B4-B6F7-954E-B704-8BC0B23F2CB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352223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A7CB09B1-1DD2-D402-3E55-27A0F22E4662}"/>
              </a:ext>
            </a:extLst>
          </p:cNvPr>
          <p:cNvSpPr txBox="1">
            <a:spLocks/>
          </p:cNvSpPr>
          <p:nvPr userDrawn="1"/>
        </p:nvSpPr>
        <p:spPr>
          <a:xfrm>
            <a:off x="6268155" y="8950298"/>
            <a:ext cx="611639" cy="192666"/>
          </a:xfrm>
          <a:prstGeom prst="rect">
            <a:avLst/>
          </a:prstGeom>
          <a:solidFill>
            <a:schemeClr val="bg1">
              <a:lumMod val="75000"/>
            </a:schemeClr>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‹Nº›</a:t>
            </a:fld>
            <a:endParaRPr lang="es-CO" sz="831"/>
          </a:p>
        </p:txBody>
      </p:sp>
      <p:sp>
        <p:nvSpPr>
          <p:cNvPr id="3" name="Marcador de pie de página 4">
            <a:extLst>
              <a:ext uri="{FF2B5EF4-FFF2-40B4-BE49-F238E27FC236}">
                <a16:creationId xmlns:a16="http://schemas.microsoft.com/office/drawing/2014/main" id="{1D14320B-67F9-E3CB-0E10-6246AABE9B47}"/>
              </a:ext>
            </a:extLst>
          </p:cNvPr>
          <p:cNvSpPr txBox="1">
            <a:spLocks/>
          </p:cNvSpPr>
          <p:nvPr userDrawn="1"/>
        </p:nvSpPr>
        <p:spPr>
          <a:xfrm>
            <a:off x="0" y="8950298"/>
            <a:ext cx="6229451" cy="192666"/>
          </a:xfrm>
          <a:prstGeom prst="rect">
            <a:avLst/>
          </a:prstGeom>
          <a:solidFill>
            <a:schemeClr val="bg1">
              <a:lumMod val="75000"/>
            </a:schemeClr>
          </a:solidFill>
          <a:ln>
            <a:noFill/>
          </a:ln>
        </p:spPr>
        <p:txBody>
          <a:bodyPr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969" b="1" dirty="0"/>
              <a:t>PLAN ESTRATÉGICO 2020 – 2028 </a:t>
            </a:r>
            <a:r>
              <a:rPr lang="es-ES" sz="969" b="1" dirty="0">
                <a:sym typeface="Symbol" panose="05050102010706020507" pitchFamily="18" charset="2"/>
              </a:rPr>
              <a:t></a:t>
            </a:r>
            <a:r>
              <a:rPr lang="es-AR" sz="969" b="1" dirty="0">
                <a:sym typeface="Symbol" panose="05050102010706020507" pitchFamily="18" charset="2"/>
              </a:rPr>
              <a:t>EMPRESA IBAGUEREÑA DE ACUEDUCTO Y ALCANTARILLADO S.A E.S.P</a:t>
            </a:r>
            <a:r>
              <a:rPr lang="pt-BR" sz="969" b="1" dirty="0">
                <a:sym typeface="Symbol" panose="05050102010706020507" pitchFamily="18" charset="2"/>
              </a:rPr>
              <a:t>.</a:t>
            </a:r>
          </a:p>
        </p:txBody>
      </p:sp>
    </p:spTree>
    <p:extLst>
      <p:ext uri="{BB962C8B-B14F-4D97-AF65-F5344CB8AC3E}">
        <p14:creationId xmlns:p14="http://schemas.microsoft.com/office/powerpoint/2010/main" val="236793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502777B-8AC9-9B43-AFA7-CC0A0E138B24}"/>
              </a:ext>
            </a:extLst>
          </p:cNvPr>
          <p:cNvSpPr>
            <a:spLocks noGrp="1"/>
          </p:cNvSpPr>
          <p:nvPr>
            <p:ph type="pic" sz="quarter" idx="10"/>
          </p:nvPr>
        </p:nvSpPr>
        <p:spPr>
          <a:xfrm>
            <a:off x="0" y="3915892"/>
            <a:ext cx="2377440" cy="2972321"/>
          </a:xfrm>
        </p:spPr>
        <p:txBody>
          <a:bodyPr/>
          <a:lstStyle>
            <a:lvl1pPr marL="0" indent="0" algn="ctr">
              <a:buNone/>
              <a:defRPr/>
            </a:lvl1pPr>
          </a:lstStyle>
          <a:p>
            <a:endParaRPr lang="en-US"/>
          </a:p>
        </p:txBody>
      </p:sp>
      <p:sp>
        <p:nvSpPr>
          <p:cNvPr id="3" name="Marcador de número de diapositiva 5">
            <a:extLst>
              <a:ext uri="{FF2B5EF4-FFF2-40B4-BE49-F238E27FC236}">
                <a16:creationId xmlns:a16="http://schemas.microsoft.com/office/drawing/2014/main" id="{AA277C77-1C2E-5B66-E48A-A47037D97D04}"/>
              </a:ext>
            </a:extLst>
          </p:cNvPr>
          <p:cNvSpPr txBox="1">
            <a:spLocks/>
          </p:cNvSpPr>
          <p:nvPr userDrawn="1"/>
        </p:nvSpPr>
        <p:spPr>
          <a:xfrm>
            <a:off x="6268155" y="8950298"/>
            <a:ext cx="611639" cy="192666"/>
          </a:xfrm>
          <a:prstGeom prst="rect">
            <a:avLst/>
          </a:prstGeom>
          <a:solidFill>
            <a:schemeClr val="bg1">
              <a:lumMod val="75000"/>
            </a:schemeClr>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‹Nº›</a:t>
            </a:fld>
            <a:endParaRPr lang="es-CO" sz="831"/>
          </a:p>
        </p:txBody>
      </p:sp>
      <p:sp>
        <p:nvSpPr>
          <p:cNvPr id="4" name="Marcador de pie de página 4">
            <a:extLst>
              <a:ext uri="{FF2B5EF4-FFF2-40B4-BE49-F238E27FC236}">
                <a16:creationId xmlns:a16="http://schemas.microsoft.com/office/drawing/2014/main" id="{8A5E3003-1CF0-3228-2B3E-3D37394FE601}"/>
              </a:ext>
            </a:extLst>
          </p:cNvPr>
          <p:cNvSpPr txBox="1">
            <a:spLocks/>
          </p:cNvSpPr>
          <p:nvPr userDrawn="1"/>
        </p:nvSpPr>
        <p:spPr>
          <a:xfrm>
            <a:off x="0" y="8950298"/>
            <a:ext cx="6229451" cy="192666"/>
          </a:xfrm>
          <a:prstGeom prst="rect">
            <a:avLst/>
          </a:prstGeom>
          <a:solidFill>
            <a:schemeClr val="bg1">
              <a:lumMod val="75000"/>
            </a:schemeClr>
          </a:solidFill>
          <a:ln>
            <a:noFill/>
          </a:ln>
        </p:spPr>
        <p:txBody>
          <a:bodyPr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969" b="1" dirty="0"/>
              <a:t>PLAN ESTRATÉGICO 2020 – 2028 </a:t>
            </a:r>
            <a:r>
              <a:rPr lang="es-ES" sz="969" b="1" dirty="0">
                <a:sym typeface="Symbol" panose="05050102010706020507" pitchFamily="18" charset="2"/>
              </a:rPr>
              <a:t></a:t>
            </a:r>
            <a:r>
              <a:rPr lang="es-AR" sz="969" b="1" dirty="0">
                <a:sym typeface="Symbol" panose="05050102010706020507" pitchFamily="18" charset="2"/>
              </a:rPr>
              <a:t>EMPRESA IBAGUEREÑA DE ACUEDUCTO Y ALCANTARILLADO S.A E.S.P</a:t>
            </a:r>
            <a:r>
              <a:rPr lang="pt-BR" sz="969" b="1" dirty="0">
                <a:sym typeface="Symbol" panose="05050102010706020507" pitchFamily="18" charset="2"/>
              </a:rPr>
              <a:t>.</a:t>
            </a:r>
          </a:p>
        </p:txBody>
      </p:sp>
    </p:spTree>
    <p:extLst>
      <p:ext uri="{BB962C8B-B14F-4D97-AF65-F5344CB8AC3E}">
        <p14:creationId xmlns:p14="http://schemas.microsoft.com/office/powerpoint/2010/main" val="213732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6/29/2022</a:t>
            </a:fld>
            <a:endParaRPr lang="en-US"/>
          </a:p>
        </p:txBody>
      </p:sp>
      <p:sp>
        <p:nvSpPr>
          <p:cNvPr id="5" name="Footer Placeholder 4"/>
          <p:cNvSpPr>
            <a:spLocks noGrp="1"/>
          </p:cNvSpPr>
          <p:nvPr>
            <p:ph type="ftr" sz="quarter" idx="11"/>
          </p:nvPr>
        </p:nvSpPr>
        <p:spPr/>
        <p:txBody>
          <a:bodyPr/>
          <a:lstStyle/>
          <a:p>
            <a:r>
              <a:rPr lang="es-ES"/>
              <a:t>PLAN ESTRATÉGICO FMV 2017 - 2020</a:t>
            </a:r>
            <a:endParaRPr lang="es-ES_tradnl"/>
          </a:p>
        </p:txBody>
      </p:sp>
      <p:sp>
        <p:nvSpPr>
          <p:cNvPr id="6" name="Slide Number Placeholder 5"/>
          <p:cNvSpPr>
            <a:spLocks noGrp="1"/>
          </p:cNvSpPr>
          <p:nvPr>
            <p:ph type="sldNum" sz="quarter" idx="12"/>
          </p:nvPr>
        </p:nvSpPr>
        <p:spPr/>
        <p:txBody>
          <a:bodyPr/>
          <a:lstStyle/>
          <a:p>
            <a:fld id="{951F6916-8586-4DA6-808F-B546CEC8A54B}" type="slidenum">
              <a:rPr lang="es-ES_tradnl" smtClean="0"/>
              <a:pPr/>
              <a:t>‹Nº›</a:t>
            </a:fld>
            <a:endParaRPr lang="es-ES_tradnl"/>
          </a:p>
        </p:txBody>
      </p:sp>
    </p:spTree>
    <p:extLst>
      <p:ext uri="{BB962C8B-B14F-4D97-AF65-F5344CB8AC3E}">
        <p14:creationId xmlns:p14="http://schemas.microsoft.com/office/powerpoint/2010/main" val="1862318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
              <a:t>PLAN ESTRATÉGICO FMV 2017 - 2020</a:t>
            </a:r>
            <a:endParaRPr lang="es-ES_tradnl"/>
          </a:p>
        </p:txBody>
      </p:sp>
      <p:sp>
        <p:nvSpPr>
          <p:cNvPr id="6" name="Slide Number Placeholder 5"/>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213472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
              <a:t>PLAN ESTRATÉGICO FMV 2017 - 2020</a:t>
            </a:r>
            <a:endParaRPr lang="es-ES_tradnl"/>
          </a:p>
        </p:txBody>
      </p:sp>
      <p:sp>
        <p:nvSpPr>
          <p:cNvPr id="6" name="Slide Number Placeholder 5"/>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262587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r>
              <a:rPr lang="es-ES"/>
              <a:t>PLAN ESTRATÉGICO FMV 2017 - 2020</a:t>
            </a:r>
            <a:endParaRPr lang="es-ES_tradnl"/>
          </a:p>
        </p:txBody>
      </p:sp>
      <p:sp>
        <p:nvSpPr>
          <p:cNvPr id="7" name="Slide Number Placeholder 6"/>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2557976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endParaRPr lang="es-ES_tradnl"/>
          </a:p>
        </p:txBody>
      </p:sp>
      <p:sp>
        <p:nvSpPr>
          <p:cNvPr id="8" name="Footer Placeholder 7"/>
          <p:cNvSpPr>
            <a:spLocks noGrp="1"/>
          </p:cNvSpPr>
          <p:nvPr>
            <p:ph type="ftr" sz="quarter" idx="11"/>
          </p:nvPr>
        </p:nvSpPr>
        <p:spPr/>
        <p:txBody>
          <a:bodyPr/>
          <a:lstStyle/>
          <a:p>
            <a:r>
              <a:rPr lang="es-ES"/>
              <a:t>PLAN ESTRATÉGICO FMV 2017 - 2020</a:t>
            </a:r>
            <a:endParaRPr lang="es-ES_tradnl"/>
          </a:p>
        </p:txBody>
      </p:sp>
      <p:sp>
        <p:nvSpPr>
          <p:cNvPr id="9" name="Slide Number Placeholder 8"/>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3724738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endParaRPr lang="es-ES_tradnl"/>
          </a:p>
        </p:txBody>
      </p:sp>
      <p:sp>
        <p:nvSpPr>
          <p:cNvPr id="4" name="Footer Placeholder 3"/>
          <p:cNvSpPr>
            <a:spLocks noGrp="1"/>
          </p:cNvSpPr>
          <p:nvPr>
            <p:ph type="ftr" sz="quarter" idx="11"/>
          </p:nvPr>
        </p:nvSpPr>
        <p:spPr/>
        <p:txBody>
          <a:bodyPr/>
          <a:lstStyle/>
          <a:p>
            <a:r>
              <a:rPr lang="es-ES"/>
              <a:t>PLAN ESTRATÉGICO FMV 2017 - 2020</a:t>
            </a:r>
            <a:endParaRPr lang="es-ES_tradnl"/>
          </a:p>
        </p:txBody>
      </p:sp>
      <p:sp>
        <p:nvSpPr>
          <p:cNvPr id="5" name="Slide Number Placeholder 4"/>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3955056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_tradnl"/>
          </a:p>
        </p:txBody>
      </p:sp>
      <p:sp>
        <p:nvSpPr>
          <p:cNvPr id="3" name="Footer Placeholder 2"/>
          <p:cNvSpPr>
            <a:spLocks noGrp="1"/>
          </p:cNvSpPr>
          <p:nvPr>
            <p:ph type="ftr" sz="quarter" idx="11"/>
          </p:nvPr>
        </p:nvSpPr>
        <p:spPr/>
        <p:txBody>
          <a:bodyPr/>
          <a:lstStyle/>
          <a:p>
            <a:r>
              <a:rPr lang="es-ES"/>
              <a:t>PLAN ESTRATÉGICO FMV 2017 - 2020</a:t>
            </a:r>
            <a:endParaRPr lang="es-ES_tradnl"/>
          </a:p>
        </p:txBody>
      </p:sp>
      <p:sp>
        <p:nvSpPr>
          <p:cNvPr id="4" name="Slide Number Placeholder 3"/>
          <p:cNvSpPr>
            <a:spLocks noGrp="1"/>
          </p:cNvSpPr>
          <p:nvPr>
            <p:ph type="sldNum" sz="quarter" idx="12"/>
          </p:nvPr>
        </p:nvSpPr>
        <p:spPr/>
        <p:txBody>
          <a:bodyPr/>
          <a:lstStyle/>
          <a:p>
            <a:fld id="{5232BF38-244B-C24A-A83F-D487E842036C}" type="slidenum">
              <a:rPr lang="es-ES_tradnl" smtClean="0"/>
              <a:t>‹Nº›</a:t>
            </a:fld>
            <a:endParaRPr lang="es-ES_tradnl"/>
          </a:p>
        </p:txBody>
      </p:sp>
      <p:sp>
        <p:nvSpPr>
          <p:cNvPr id="5" name="Marcador de número de diapositiva 5">
            <a:extLst>
              <a:ext uri="{FF2B5EF4-FFF2-40B4-BE49-F238E27FC236}">
                <a16:creationId xmlns:a16="http://schemas.microsoft.com/office/drawing/2014/main" id="{86DD2CB3-8E1F-81D9-F74E-979FE533B76D}"/>
              </a:ext>
            </a:extLst>
          </p:cNvPr>
          <p:cNvSpPr txBox="1">
            <a:spLocks/>
          </p:cNvSpPr>
          <p:nvPr userDrawn="1"/>
        </p:nvSpPr>
        <p:spPr>
          <a:xfrm>
            <a:off x="6268155" y="8950298"/>
            <a:ext cx="611639" cy="192666"/>
          </a:xfrm>
          <a:prstGeom prst="rect">
            <a:avLst/>
          </a:prstGeom>
          <a:solidFill>
            <a:schemeClr val="bg1">
              <a:lumMod val="75000"/>
            </a:schemeClr>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‹Nº›</a:t>
            </a:fld>
            <a:endParaRPr lang="es-CO" sz="831"/>
          </a:p>
        </p:txBody>
      </p:sp>
      <p:sp>
        <p:nvSpPr>
          <p:cNvPr id="6" name="Marcador de pie de página 4">
            <a:extLst>
              <a:ext uri="{FF2B5EF4-FFF2-40B4-BE49-F238E27FC236}">
                <a16:creationId xmlns:a16="http://schemas.microsoft.com/office/drawing/2014/main" id="{05690DF0-300B-8B14-FE48-6698721160F3}"/>
              </a:ext>
            </a:extLst>
          </p:cNvPr>
          <p:cNvSpPr txBox="1">
            <a:spLocks/>
          </p:cNvSpPr>
          <p:nvPr userDrawn="1"/>
        </p:nvSpPr>
        <p:spPr>
          <a:xfrm>
            <a:off x="0" y="8950298"/>
            <a:ext cx="6229451" cy="192666"/>
          </a:xfrm>
          <a:prstGeom prst="rect">
            <a:avLst/>
          </a:prstGeom>
          <a:solidFill>
            <a:schemeClr val="bg1">
              <a:lumMod val="75000"/>
            </a:schemeClr>
          </a:solidFill>
          <a:ln>
            <a:noFill/>
          </a:ln>
        </p:spPr>
        <p:txBody>
          <a:bodyPr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969" b="1" dirty="0"/>
              <a:t>PLAN ESTRATÉGICO 2020 – 2028 </a:t>
            </a:r>
            <a:r>
              <a:rPr lang="es-ES" sz="969" b="1" dirty="0">
                <a:sym typeface="Symbol" panose="05050102010706020507" pitchFamily="18" charset="2"/>
              </a:rPr>
              <a:t></a:t>
            </a:r>
            <a:r>
              <a:rPr lang="es-AR" sz="969" b="1" dirty="0">
                <a:sym typeface="Symbol" panose="05050102010706020507" pitchFamily="18" charset="2"/>
              </a:rPr>
              <a:t>EMPRESA IBAGUEREÑA DE ACUEDUCTO Y ALCANTARILLADO S.A E.S.P</a:t>
            </a:r>
            <a:r>
              <a:rPr lang="pt-BR" sz="969" b="1" dirty="0">
                <a:sym typeface="Symbol" panose="05050102010706020507" pitchFamily="18" charset="2"/>
              </a:rPr>
              <a:t>.</a:t>
            </a:r>
          </a:p>
        </p:txBody>
      </p:sp>
    </p:spTree>
    <p:extLst>
      <p:ext uri="{BB962C8B-B14F-4D97-AF65-F5344CB8AC3E}">
        <p14:creationId xmlns:p14="http://schemas.microsoft.com/office/powerpoint/2010/main" val="55250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r>
              <a:rPr lang="es-ES"/>
              <a:t>PLAN ESTRATÉGICO FMV 2017 - 2020</a:t>
            </a:r>
            <a:endParaRPr lang="es-ES_tradnl"/>
          </a:p>
        </p:txBody>
      </p:sp>
      <p:sp>
        <p:nvSpPr>
          <p:cNvPr id="7" name="Slide Number Placeholder 6"/>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32253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BB31B4-B6F7-954E-B704-8BC0B23F2CB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4019294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r>
              <a:rPr lang="es-ES"/>
              <a:t>PLAN ESTRATÉGICO FMV 2017 - 2020</a:t>
            </a:r>
            <a:endParaRPr lang="es-ES_tradnl"/>
          </a:p>
        </p:txBody>
      </p:sp>
      <p:sp>
        <p:nvSpPr>
          <p:cNvPr id="7" name="Slide Number Placeholder 6"/>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4241665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
              <a:t>PLAN ESTRATÉGICO FMV 2017 - 2020</a:t>
            </a:r>
            <a:endParaRPr lang="es-ES_tradnl"/>
          </a:p>
        </p:txBody>
      </p:sp>
      <p:sp>
        <p:nvSpPr>
          <p:cNvPr id="6" name="Slide Number Placeholder 5"/>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4000687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
              <a:t>PLAN ESTRATÉGICO FMV 2017 - 2020</a:t>
            </a:r>
            <a:endParaRPr lang="es-ES_tradnl"/>
          </a:p>
        </p:txBody>
      </p:sp>
      <p:sp>
        <p:nvSpPr>
          <p:cNvPr id="6" name="Slide Number Placeholder 5"/>
          <p:cNvSpPr>
            <a:spLocks noGrp="1"/>
          </p:cNvSpPr>
          <p:nvPr>
            <p:ph type="sldNum" sz="quarter" idx="12"/>
          </p:nvPr>
        </p:nvSpPr>
        <p:spPr/>
        <p:txBody>
          <a:bodyPr/>
          <a:lstStyle/>
          <a:p>
            <a:fld id="{5232BF38-244B-C24A-A83F-D487E842036C}" type="slidenum">
              <a:rPr lang="es-ES_tradnl" smtClean="0"/>
              <a:t>‹Nº›</a:t>
            </a:fld>
            <a:endParaRPr lang="es-ES_tradnl"/>
          </a:p>
        </p:txBody>
      </p:sp>
    </p:spTree>
    <p:extLst>
      <p:ext uri="{BB962C8B-B14F-4D97-AF65-F5344CB8AC3E}">
        <p14:creationId xmlns:p14="http://schemas.microsoft.com/office/powerpoint/2010/main" val="3916032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2141E127-4B87-FC3C-C6D4-A49F725AD488}"/>
              </a:ext>
            </a:extLst>
          </p:cNvPr>
          <p:cNvSpPr txBox="1">
            <a:spLocks/>
          </p:cNvSpPr>
          <p:nvPr userDrawn="1"/>
        </p:nvSpPr>
        <p:spPr>
          <a:xfrm>
            <a:off x="6268155" y="8950298"/>
            <a:ext cx="611639" cy="192666"/>
          </a:xfrm>
          <a:prstGeom prst="rect">
            <a:avLst/>
          </a:prstGeom>
          <a:solidFill>
            <a:schemeClr val="bg1">
              <a:lumMod val="75000"/>
            </a:schemeClr>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‹Nº›</a:t>
            </a:fld>
            <a:endParaRPr lang="es-CO" sz="831"/>
          </a:p>
        </p:txBody>
      </p:sp>
      <p:sp>
        <p:nvSpPr>
          <p:cNvPr id="3" name="Marcador de pie de página 4">
            <a:extLst>
              <a:ext uri="{FF2B5EF4-FFF2-40B4-BE49-F238E27FC236}">
                <a16:creationId xmlns:a16="http://schemas.microsoft.com/office/drawing/2014/main" id="{8B958F91-09E2-136C-A523-991529E93DF4}"/>
              </a:ext>
            </a:extLst>
          </p:cNvPr>
          <p:cNvSpPr txBox="1">
            <a:spLocks/>
          </p:cNvSpPr>
          <p:nvPr userDrawn="1"/>
        </p:nvSpPr>
        <p:spPr>
          <a:xfrm>
            <a:off x="0" y="8950298"/>
            <a:ext cx="6229451" cy="192666"/>
          </a:xfrm>
          <a:prstGeom prst="rect">
            <a:avLst/>
          </a:prstGeom>
          <a:solidFill>
            <a:schemeClr val="bg1">
              <a:lumMod val="75000"/>
            </a:schemeClr>
          </a:solidFill>
          <a:ln>
            <a:noFill/>
          </a:ln>
        </p:spPr>
        <p:txBody>
          <a:bodyPr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969" b="1" dirty="0"/>
              <a:t>PLAN ESTRATÉGICO 2020 – 2028 </a:t>
            </a:r>
            <a:r>
              <a:rPr lang="es-ES" sz="969" b="1" dirty="0">
                <a:sym typeface="Symbol" panose="05050102010706020507" pitchFamily="18" charset="2"/>
              </a:rPr>
              <a:t></a:t>
            </a:r>
            <a:r>
              <a:rPr lang="es-AR" sz="969" b="1" dirty="0">
                <a:sym typeface="Symbol" panose="05050102010706020507" pitchFamily="18" charset="2"/>
              </a:rPr>
              <a:t>EMPRESA IBAGUEREÑA DE ACUEDUCTO Y ALCANTARILLADO S.A E.S.P</a:t>
            </a:r>
            <a:r>
              <a:rPr lang="pt-BR" sz="969" b="1" dirty="0">
                <a:sym typeface="Symbol" panose="05050102010706020507" pitchFamily="18" charset="2"/>
              </a:rPr>
              <a:t>.</a:t>
            </a:r>
          </a:p>
        </p:txBody>
      </p:sp>
    </p:spTree>
    <p:extLst>
      <p:ext uri="{BB962C8B-B14F-4D97-AF65-F5344CB8AC3E}">
        <p14:creationId xmlns:p14="http://schemas.microsoft.com/office/powerpoint/2010/main" val="261448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64A38F-7D23-464D-84B5-E3C6C6754D9E}"/>
              </a:ext>
            </a:extLst>
          </p:cNvPr>
          <p:cNvSpPr/>
          <p:nvPr userDrawn="1"/>
        </p:nvSpPr>
        <p:spPr>
          <a:xfrm flipV="1">
            <a:off x="0" y="6667018"/>
            <a:ext cx="6858000" cy="2476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3" name="Marcador de número de diapositiva 5">
            <a:extLst>
              <a:ext uri="{FF2B5EF4-FFF2-40B4-BE49-F238E27FC236}">
                <a16:creationId xmlns:a16="http://schemas.microsoft.com/office/drawing/2014/main" id="{5EBEE4E9-0E65-31F0-6F28-AB3548AC7E8F}"/>
              </a:ext>
            </a:extLst>
          </p:cNvPr>
          <p:cNvSpPr txBox="1">
            <a:spLocks/>
          </p:cNvSpPr>
          <p:nvPr userDrawn="1"/>
        </p:nvSpPr>
        <p:spPr>
          <a:xfrm>
            <a:off x="6268155" y="8950298"/>
            <a:ext cx="611639" cy="192666"/>
          </a:xfrm>
          <a:prstGeom prst="rect">
            <a:avLst/>
          </a:prstGeom>
          <a:solidFill>
            <a:schemeClr val="bg1">
              <a:lumMod val="75000"/>
            </a:schemeClr>
          </a:solidFill>
          <a:ln>
            <a:noFill/>
          </a:ln>
        </p:spPr>
        <p:txBody>
          <a:bodyPr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A4F3F5-C055-3443-8F4D-415E16E06515}" type="slidenum">
              <a:rPr lang="es-CO" sz="831"/>
              <a:pPr/>
              <a:t>‹Nº›</a:t>
            </a:fld>
            <a:endParaRPr lang="es-CO" sz="831"/>
          </a:p>
        </p:txBody>
      </p:sp>
      <p:sp>
        <p:nvSpPr>
          <p:cNvPr id="4" name="Marcador de pie de página 4">
            <a:extLst>
              <a:ext uri="{FF2B5EF4-FFF2-40B4-BE49-F238E27FC236}">
                <a16:creationId xmlns:a16="http://schemas.microsoft.com/office/drawing/2014/main" id="{21A2891D-C046-205D-49C4-1FAD4A18BF41}"/>
              </a:ext>
            </a:extLst>
          </p:cNvPr>
          <p:cNvSpPr txBox="1">
            <a:spLocks/>
          </p:cNvSpPr>
          <p:nvPr userDrawn="1"/>
        </p:nvSpPr>
        <p:spPr>
          <a:xfrm>
            <a:off x="0" y="8950298"/>
            <a:ext cx="6229451" cy="192666"/>
          </a:xfrm>
          <a:prstGeom prst="rect">
            <a:avLst/>
          </a:prstGeom>
          <a:solidFill>
            <a:schemeClr val="bg1">
              <a:lumMod val="75000"/>
            </a:schemeClr>
          </a:solidFill>
          <a:ln>
            <a:noFill/>
          </a:ln>
        </p:spPr>
        <p:txBody>
          <a:bodyPr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969" b="1" dirty="0"/>
              <a:t>PLAN ESTRATÉGICO 2020 – 2028 </a:t>
            </a:r>
            <a:r>
              <a:rPr lang="es-ES" sz="969" b="1" dirty="0">
                <a:sym typeface="Symbol" panose="05050102010706020507" pitchFamily="18" charset="2"/>
              </a:rPr>
              <a:t></a:t>
            </a:r>
            <a:r>
              <a:rPr lang="es-AR" sz="969" b="1" dirty="0">
                <a:sym typeface="Symbol" panose="05050102010706020507" pitchFamily="18" charset="2"/>
              </a:rPr>
              <a:t>EMPRESA IBAGUEREÑA DE ACUEDUCTO Y ALCANTARILLADO S.A E.S.P</a:t>
            </a:r>
            <a:r>
              <a:rPr lang="pt-BR" sz="969" b="1" dirty="0">
                <a:sym typeface="Symbol" panose="05050102010706020507" pitchFamily="18" charset="2"/>
              </a:rPr>
              <a:t>.</a:t>
            </a:r>
          </a:p>
        </p:txBody>
      </p:sp>
    </p:spTree>
    <p:extLst>
      <p:ext uri="{BB962C8B-B14F-4D97-AF65-F5344CB8AC3E}">
        <p14:creationId xmlns:p14="http://schemas.microsoft.com/office/powerpoint/2010/main" val="165254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E6BB31B4-B6F7-954E-B704-8BC0B23F2CBE}"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366224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6BB31B4-B6F7-954E-B704-8BC0B23F2CBE}"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355751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6BB31B4-B6F7-954E-B704-8BC0B23F2CBE}"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237354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B31B4-B6F7-954E-B704-8BC0B23F2CBE}"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258727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BB31B4-B6F7-954E-B704-8BC0B23F2CBE}"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34651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BB31B4-B6F7-954E-B704-8BC0B23F2CBE}"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F6001-C7E5-5147-8AE1-B3C46213D58D}" type="slidenum">
              <a:rPr lang="en-US" smtClean="0"/>
              <a:t>‹Nº›</a:t>
            </a:fld>
            <a:endParaRPr lang="en-US"/>
          </a:p>
        </p:txBody>
      </p:sp>
    </p:spTree>
    <p:extLst>
      <p:ext uri="{BB962C8B-B14F-4D97-AF65-F5344CB8AC3E}">
        <p14:creationId xmlns:p14="http://schemas.microsoft.com/office/powerpoint/2010/main" val="386744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6BB31B4-B6F7-954E-B704-8BC0B23F2CBE}" type="datetimeFigureOut">
              <a:rPr lang="es-ES_tradnl" noProof="0" smtClean="0"/>
              <a:t>29/06/2022</a:t>
            </a:fld>
            <a:endParaRPr lang="es-ES_tradnl" noProof="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noProof="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E0F6001-C7E5-5147-8AE1-B3C46213D58D}" type="slidenum">
              <a:rPr lang="es-ES_tradnl" noProof="0" smtClean="0"/>
              <a:t>‹Nº›</a:t>
            </a:fld>
            <a:endParaRPr lang="es-ES_tradnl" noProof="0"/>
          </a:p>
        </p:txBody>
      </p:sp>
    </p:spTree>
    <p:extLst>
      <p:ext uri="{BB962C8B-B14F-4D97-AF65-F5344CB8AC3E}">
        <p14:creationId xmlns:p14="http://schemas.microsoft.com/office/powerpoint/2010/main" val="326371252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04" r:id="rId15"/>
    <p:sldLayoutId id="2147483678" r:id="rId16"/>
    <p:sldLayoutId id="2147483682" r:id="rId17"/>
    <p:sldLayoutId id="2147483684" r:id="rId18"/>
    <p:sldLayoutId id="2147483686" r:id="rId19"/>
    <p:sldLayoutId id="2147483689" r:id="rId20"/>
    <p:sldLayoutId id="2147483762"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6/29/2022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ES_tradnl"/>
              <a:t>PLAN ESTRATÉGICO FMV 2017 - 2020</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s-ES_tradnl"/>
              <a:t>1</a:t>
            </a:r>
          </a:p>
        </p:txBody>
      </p:sp>
    </p:spTree>
    <p:extLst>
      <p:ext uri="{BB962C8B-B14F-4D97-AF65-F5344CB8AC3E}">
        <p14:creationId xmlns:p14="http://schemas.microsoft.com/office/powerpoint/2010/main" val="32988614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0.xml"/><Relationship Id="rId1" Type="http://schemas.openxmlformats.org/officeDocument/2006/relationships/slideLayout" Target="../slideLayouts/slideLayout33.xml"/><Relationship Id="rId5" Type="http://schemas.openxmlformats.org/officeDocument/2006/relationships/image" Target="../media/image120.png"/><Relationship Id="rId4" Type="http://schemas.openxmlformats.org/officeDocument/2006/relationships/image" Target="../media/image110.png"/></Relationships>
</file>

<file path=ppt/slides/_rels/slide8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140.png"/></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image" Target="../media/image34.png"/><Relationship Id="rId4" Type="http://schemas.openxmlformats.org/officeDocument/2006/relationships/image" Target="../media/image33.png"/></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3.xml"/><Relationship Id="rId5" Type="http://schemas.openxmlformats.org/officeDocument/2006/relationships/image" Target="../media/image37.png"/><Relationship Id="rId4" Type="http://schemas.openxmlformats.org/officeDocument/2006/relationships/image" Target="../media/image36.png"/></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40.png"/><Relationship Id="rId4" Type="http://schemas.openxmlformats.org/officeDocument/2006/relationships/image" Target="../media/image39.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3BCEA0-3CAE-0E42-8A03-263975719E4C}"/>
              </a:ext>
            </a:extLst>
          </p:cNvPr>
          <p:cNvSpPr/>
          <p:nvPr/>
        </p:nvSpPr>
        <p:spPr>
          <a:xfrm rot="10800000" flipV="1">
            <a:off x="0" y="734127"/>
            <a:ext cx="6888219" cy="625108"/>
          </a:xfrm>
          <a:prstGeom prst="rect">
            <a:avLst/>
          </a:prstGeom>
        </p:spPr>
        <p:txBody>
          <a:bodyPr wrap="square" lIns="0" tIns="0" rIns="0" bIns="0">
            <a:spAutoFit/>
          </a:bodyPr>
          <a:lstStyle/>
          <a:p>
            <a:pPr algn="ctr"/>
            <a:r>
              <a:rPr lang="es-ES" sz="4062" b="1" dirty="0">
                <a:solidFill>
                  <a:srgbClr val="044E70"/>
                </a:solidFill>
                <a:cs typeface="Abadi" panose="020F0502020204030204" pitchFamily="34" charset="0"/>
              </a:rPr>
              <a:t>Plan Estratégico </a:t>
            </a:r>
            <a:r>
              <a:rPr lang="es-ES" sz="2585" b="1" dirty="0">
                <a:solidFill>
                  <a:srgbClr val="044E70"/>
                </a:solidFill>
                <a:cs typeface="Abadi" panose="020F0502020204030204" pitchFamily="34" charset="0"/>
              </a:rPr>
              <a:t>2020-2028</a:t>
            </a:r>
            <a:endParaRPr lang="es-ES" sz="4062" b="1" dirty="0">
              <a:solidFill>
                <a:srgbClr val="044E70"/>
              </a:solidFill>
              <a:cs typeface="Abadi" panose="020F0502020204030204" pitchFamily="34" charset="0"/>
            </a:endParaRPr>
          </a:p>
        </p:txBody>
      </p:sp>
      <p:sp>
        <p:nvSpPr>
          <p:cNvPr id="10" name="Rectangle 10">
            <a:extLst>
              <a:ext uri="{FF2B5EF4-FFF2-40B4-BE49-F238E27FC236}">
                <a16:creationId xmlns:a16="http://schemas.microsoft.com/office/drawing/2014/main" id="{018F1E6F-ECAC-8745-92D7-14A7987AD865}"/>
              </a:ext>
            </a:extLst>
          </p:cNvPr>
          <p:cNvSpPr/>
          <p:nvPr/>
        </p:nvSpPr>
        <p:spPr>
          <a:xfrm rot="10800000" flipV="1">
            <a:off x="0" y="1479564"/>
            <a:ext cx="6858000" cy="738664"/>
          </a:xfrm>
          <a:prstGeom prst="rect">
            <a:avLst/>
          </a:prstGeom>
        </p:spPr>
        <p:txBody>
          <a:bodyPr wrap="square" lIns="0" tIns="0" rIns="0" bIns="0">
            <a:spAutoFit/>
          </a:bodyPr>
          <a:lstStyle/>
          <a:p>
            <a:pPr algn="ctr"/>
            <a:r>
              <a:rPr lang="es-ES" sz="2400" dirty="0">
                <a:solidFill>
                  <a:srgbClr val="044E70"/>
                </a:solidFill>
                <a:cs typeface="Al Bayan Plain" pitchFamily="2" charset="-78"/>
              </a:rPr>
              <a:t>Empresa Ibaguereña de Acueducto y Alcantarillado S.A E.S.P.</a:t>
            </a:r>
          </a:p>
        </p:txBody>
      </p:sp>
      <p:pic>
        <p:nvPicPr>
          <p:cNvPr id="6" name="Imagen 5"/>
          <p:cNvPicPr>
            <a:picLocks noChangeAspect="1"/>
          </p:cNvPicPr>
          <p:nvPr/>
        </p:nvPicPr>
        <p:blipFill>
          <a:blip r:embed="rId3"/>
          <a:stretch>
            <a:fillRect/>
          </a:stretch>
        </p:blipFill>
        <p:spPr>
          <a:xfrm>
            <a:off x="-9000" y="2218229"/>
            <a:ext cx="6876000" cy="7280407"/>
          </a:xfrm>
          <a:prstGeom prst="rect">
            <a:avLst/>
          </a:prstGeom>
        </p:spPr>
      </p:pic>
      <p:sp>
        <p:nvSpPr>
          <p:cNvPr id="8" name="Rectángulo 7">
            <a:extLst>
              <a:ext uri="{FF2B5EF4-FFF2-40B4-BE49-F238E27FC236}">
                <a16:creationId xmlns:a16="http://schemas.microsoft.com/office/drawing/2014/main" id="{8567E34A-879B-C11D-1A7D-9851E00F96FB}"/>
              </a:ext>
            </a:extLst>
          </p:cNvPr>
          <p:cNvSpPr/>
          <p:nvPr/>
        </p:nvSpPr>
        <p:spPr>
          <a:xfrm>
            <a:off x="-144379" y="8492472"/>
            <a:ext cx="7146758" cy="7340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a:p>
        </p:txBody>
      </p:sp>
      <p:pic>
        <p:nvPicPr>
          <p:cNvPr id="9" name="Imagen 8" descr="Logotipo&#10;&#10;Descripción generada automáticamente">
            <a:extLst>
              <a:ext uri="{FF2B5EF4-FFF2-40B4-BE49-F238E27FC236}">
                <a16:creationId xmlns:a16="http://schemas.microsoft.com/office/drawing/2014/main" id="{20BE145E-4615-D849-84FF-0149D163D11D}"/>
              </a:ext>
            </a:extLst>
          </p:cNvPr>
          <p:cNvPicPr>
            <a:picLocks noChangeAspect="1"/>
          </p:cNvPicPr>
          <p:nvPr/>
        </p:nvPicPr>
        <p:blipFill>
          <a:blip r:embed="rId4"/>
          <a:stretch>
            <a:fillRect/>
          </a:stretch>
        </p:blipFill>
        <p:spPr>
          <a:xfrm>
            <a:off x="3671337" y="8609591"/>
            <a:ext cx="1260000" cy="485821"/>
          </a:xfrm>
          <a:prstGeom prst="rect">
            <a:avLst/>
          </a:prstGeom>
        </p:spPr>
      </p:pic>
      <p:pic>
        <p:nvPicPr>
          <p:cNvPr id="13" name="Imagen 12" descr="ii_l42uwvdw3">
            <a:extLst>
              <a:ext uri="{FF2B5EF4-FFF2-40B4-BE49-F238E27FC236}">
                <a16:creationId xmlns:a16="http://schemas.microsoft.com/office/drawing/2014/main" id="{7B04FCAA-F67B-8B1F-7111-B2A523DBCDE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2" t="11294"/>
          <a:stretch/>
        </p:blipFill>
        <p:spPr bwMode="auto">
          <a:xfrm>
            <a:off x="-2731" y="8601943"/>
            <a:ext cx="3528989" cy="5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descr="ii_l42uw2wz1">
            <a:extLst>
              <a:ext uri="{FF2B5EF4-FFF2-40B4-BE49-F238E27FC236}">
                <a16:creationId xmlns:a16="http://schemas.microsoft.com/office/drawing/2014/main" id="{D18FA959-94AC-851E-D749-1C35F419D5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455" r="5262" b="14418"/>
          <a:stretch/>
        </p:blipFill>
        <p:spPr bwMode="auto">
          <a:xfrm>
            <a:off x="5201326" y="8531478"/>
            <a:ext cx="1563428" cy="65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02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E08F3C-07A6-1096-468F-11434779F11D}"/>
              </a:ext>
            </a:extLst>
          </p:cNvPr>
          <p:cNvSpPr txBox="1"/>
          <p:nvPr/>
        </p:nvSpPr>
        <p:spPr>
          <a:xfrm>
            <a:off x="540327" y="1052819"/>
            <a:ext cx="4024053" cy="7496348"/>
          </a:xfrm>
          <a:prstGeom prst="rect">
            <a:avLst/>
          </a:prstGeom>
          <a:noFill/>
        </p:spPr>
        <p:txBody>
          <a:bodyPr wrap="square">
            <a:spAutoFit/>
          </a:bodyPr>
          <a:lstStyle/>
          <a:p>
            <a:pPr algn="just">
              <a:lnSpc>
                <a:spcPct val="150000"/>
              </a:lnSpc>
            </a:pPr>
            <a:r>
              <a:rPr lang="es-AR" sz="1110" dirty="0">
                <a:solidFill>
                  <a:schemeClr val="tx1">
                    <a:lumMod val="65000"/>
                    <a:lumOff val="35000"/>
                  </a:schemeClr>
                </a:solidFill>
                <a:ea typeface="Roboto" panose="02000000000000000000" pitchFamily="2" charset="0"/>
              </a:rPr>
              <a:t>En primer lugar, el trabajo inició tomando como referencia el Plan Estratégico desarrollado en el marco del COMPASS bajo metodología Balanced Scorecard, por la cual partiendo de la </a:t>
            </a:r>
            <a:r>
              <a:rPr lang="es-ES" sz="1110" dirty="0">
                <a:solidFill>
                  <a:schemeClr val="tx1">
                    <a:lumMod val="65000"/>
                    <a:lumOff val="35000"/>
                  </a:schemeClr>
                </a:solidFill>
                <a:ea typeface="Roboto" panose="02000000000000000000" pitchFamily="2" charset="0"/>
              </a:rPr>
              <a:t>propuesta de valor, se definen objetivos estratégicos bajo la perspectiva financiera, clientes, procesos internos y de aprendizaje y conocimiento. Desde allí, el</a:t>
            </a:r>
            <a:r>
              <a:rPr lang="es-AR" sz="1110" dirty="0">
                <a:solidFill>
                  <a:schemeClr val="tx1">
                    <a:lumMod val="65000"/>
                    <a:lumOff val="35000"/>
                  </a:schemeClr>
                </a:solidFill>
                <a:ea typeface="Roboto" panose="02000000000000000000" pitchFamily="2" charset="0"/>
              </a:rPr>
              <a:t> equipo de mcLatam avanzó en un proceso participativo con la empresa para revisar el PE vigente y acercar sus indicadores a los definidos por el </a:t>
            </a:r>
            <a:r>
              <a:rPr lang="es-AR" sz="1110" b="1" dirty="0">
                <a:solidFill>
                  <a:schemeClr val="tx1">
                    <a:lumMod val="65000"/>
                    <a:lumOff val="35000"/>
                  </a:schemeClr>
                </a:solidFill>
                <a:ea typeface="Roboto" panose="02000000000000000000" pitchFamily="2" charset="0"/>
              </a:rPr>
              <a:t>Indicador Único Sectorial (IUS)</a:t>
            </a:r>
            <a:r>
              <a:rPr lang="es-AR" sz="1110" dirty="0">
                <a:solidFill>
                  <a:schemeClr val="tx1">
                    <a:lumMod val="65000"/>
                    <a:lumOff val="35000"/>
                  </a:schemeClr>
                </a:solidFill>
                <a:ea typeface="Roboto" panose="02000000000000000000" pitchFamily="2" charset="0"/>
              </a:rPr>
              <a:t> y el Estándar Internacional </a:t>
            </a:r>
            <a:r>
              <a:rPr lang="es-AR" sz="1110" b="1" dirty="0">
                <a:solidFill>
                  <a:schemeClr val="tx1">
                    <a:lumMod val="65000"/>
                    <a:lumOff val="35000"/>
                  </a:schemeClr>
                </a:solidFill>
                <a:ea typeface="Roboto" panose="02000000000000000000" pitchFamily="2" charset="0"/>
              </a:rPr>
              <a:t>AquaRating</a:t>
            </a:r>
            <a:r>
              <a:rPr lang="es-AR" sz="1110" dirty="0">
                <a:solidFill>
                  <a:schemeClr val="tx1">
                    <a:lumMod val="65000"/>
                    <a:lumOff val="35000"/>
                  </a:schemeClr>
                </a:solidFill>
                <a:ea typeface="Roboto" panose="02000000000000000000" pitchFamily="2" charset="0"/>
              </a:rPr>
              <a:t>. De este modo, fue posible articular el proceso de planificación estratégica a la normativa local, a las buenas prácticas internacionales, facilitar el proceso de monitoreo de dichos indicadores y, además, dar muestras concretas del compromiso global que tiene la empresa con la </a:t>
            </a:r>
            <a:r>
              <a:rPr lang="es-AR" sz="1110" b="1" dirty="0">
                <a:solidFill>
                  <a:schemeClr val="tx1">
                    <a:lumMod val="65000"/>
                    <a:lumOff val="35000"/>
                  </a:schemeClr>
                </a:solidFill>
                <a:ea typeface="Roboto" panose="02000000000000000000" pitchFamily="2" charset="0"/>
              </a:rPr>
              <a:t>Agenda 2030</a:t>
            </a:r>
            <a:r>
              <a:rPr lang="es-AR" sz="1110" dirty="0">
                <a:solidFill>
                  <a:schemeClr val="tx1">
                    <a:lumMod val="65000"/>
                    <a:lumOff val="35000"/>
                  </a:schemeClr>
                </a:solidFill>
                <a:ea typeface="Roboto" panose="02000000000000000000" pitchFamily="2" charset="0"/>
              </a:rPr>
              <a:t>. </a:t>
            </a: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r>
              <a:rPr lang="es-AR" sz="1110" dirty="0">
                <a:solidFill>
                  <a:schemeClr val="tx1">
                    <a:lumMod val="65000"/>
                    <a:lumOff val="35000"/>
                  </a:schemeClr>
                </a:solidFill>
                <a:ea typeface="Roboto" panose="02000000000000000000" pitchFamily="2" charset="0"/>
              </a:rPr>
              <a:t>Asimismo, varias empresas similares del país con diferentes niveles de eficiencia y tamaño están avanzando en la misma línea. De esta forma, se facilitan las condiciones para evaluar el desempeño interno y priorizar el uso de recursos en áreas prioritarias, al tiempo que es posible comparar a la empresa con otras empresas similares. </a:t>
            </a: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r>
              <a:rPr lang="es-AR" sz="1110" dirty="0">
                <a:solidFill>
                  <a:schemeClr val="tx1">
                    <a:lumMod val="65000"/>
                    <a:lumOff val="35000"/>
                  </a:schemeClr>
                </a:solidFill>
                <a:ea typeface="Roboto" panose="02000000000000000000" pitchFamily="2" charset="0"/>
              </a:rPr>
              <a:t>En este sentido, se tomaron también en consideración los resultados de las consultorías COMPASS y la información suministrada por la empresa, exponiendo las principales conclusiones para que las autoridades puedan construir elementos diagnósticos que les permitan monitorear la evolución de las medidas de mejora aplicadas en las áreas de oportunidad identificadas.</a:t>
            </a:r>
          </a:p>
        </p:txBody>
      </p:sp>
      <p:pic>
        <p:nvPicPr>
          <p:cNvPr id="4" name="Imagen 3" descr="Logotipo, nombre de la empresa&#10;&#10;Descripción generada automáticamente">
            <a:extLst>
              <a:ext uri="{FF2B5EF4-FFF2-40B4-BE49-F238E27FC236}">
                <a16:creationId xmlns:a16="http://schemas.microsoft.com/office/drawing/2014/main" id="{06BD7EF0-4782-179B-FDE4-4DEF710F1B92}"/>
              </a:ext>
            </a:extLst>
          </p:cNvPr>
          <p:cNvPicPr>
            <a:picLocks noChangeAspect="1"/>
          </p:cNvPicPr>
          <p:nvPr/>
        </p:nvPicPr>
        <p:blipFill rotWithShape="1">
          <a:blip r:embed="rId2">
            <a:extLst>
              <a:ext uri="{28A0092B-C50C-407E-A947-70E740481C1C}">
                <a14:useLocalDpi xmlns:a14="http://schemas.microsoft.com/office/drawing/2010/main" val="0"/>
              </a:ext>
            </a:extLst>
          </a:blip>
          <a:srcRect t="29325" b="27735"/>
          <a:stretch/>
        </p:blipFill>
        <p:spPr bwMode="auto">
          <a:xfrm>
            <a:off x="4564380" y="4089413"/>
            <a:ext cx="2249321" cy="965174"/>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B0EA4926-0EC3-FD65-DD45-9F2843E78222}"/>
              </a:ext>
            </a:extLst>
          </p:cNvPr>
          <p:cNvSpPr txBox="1"/>
          <p:nvPr/>
        </p:nvSpPr>
        <p:spPr>
          <a:xfrm>
            <a:off x="540327" y="594833"/>
            <a:ext cx="5219649" cy="400110"/>
          </a:xfrm>
          <a:prstGeom prst="rect">
            <a:avLst/>
          </a:prstGeom>
          <a:noFill/>
        </p:spPr>
        <p:txBody>
          <a:bodyPr wrap="square">
            <a:spAutoFit/>
          </a:bodyPr>
          <a:lstStyle/>
          <a:p>
            <a:r>
              <a:rPr lang="es-ES" sz="2000" b="1" dirty="0"/>
              <a:t>Relación del PE con </a:t>
            </a:r>
            <a:r>
              <a:rPr lang="es-ES" sz="2000" b="1" dirty="0">
                <a:solidFill>
                  <a:srgbClr val="276F8B"/>
                </a:solidFill>
              </a:rPr>
              <a:t>Herramientas de control</a:t>
            </a:r>
          </a:p>
        </p:txBody>
      </p:sp>
      <p:sp>
        <p:nvSpPr>
          <p:cNvPr id="2" name="Rectángulo 1">
            <a:extLst>
              <a:ext uri="{FF2B5EF4-FFF2-40B4-BE49-F238E27FC236}">
                <a16:creationId xmlns:a16="http://schemas.microsoft.com/office/drawing/2014/main" id="{975BA649-6D5C-83BB-AE4D-F293441595E2}"/>
              </a:ext>
            </a:extLst>
          </p:cNvPr>
          <p:cNvSpPr/>
          <p:nvPr/>
        </p:nvSpPr>
        <p:spPr>
          <a:xfrm>
            <a:off x="5240039" y="2498908"/>
            <a:ext cx="898002"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es-ES" sz="4000" b="1" dirty="0">
                <a:ln w="0"/>
                <a:effectLst>
                  <a:outerShdw blurRad="38100" dist="19050" dir="2700000" algn="tl" rotWithShape="0">
                    <a:schemeClr val="dk1">
                      <a:alpha val="40000"/>
                    </a:schemeClr>
                  </a:outerShdw>
                  <a:reflection blurRad="6350" stA="55000" endA="300" endPos="45500" dir="5400000" sy="-100000" algn="bl" rotWithShape="0"/>
                </a:effectLst>
              </a:rPr>
              <a:t>IUS</a:t>
            </a:r>
          </a:p>
        </p:txBody>
      </p:sp>
      <p:pic>
        <p:nvPicPr>
          <p:cNvPr id="1027" name="Picture 3" descr="La Asamblea General adopta la Agenda 2030 para el Desarrollo Sostenible -  Desarrollo Sostenible">
            <a:extLst>
              <a:ext uri="{FF2B5EF4-FFF2-40B4-BE49-F238E27FC236}">
                <a16:creationId xmlns:a16="http://schemas.microsoft.com/office/drawing/2014/main" id="{C6C9BCA2-4B74-64CF-2C5C-FB4DCD759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547"/>
          <a:stretch/>
        </p:blipFill>
        <p:spPr bwMode="auto">
          <a:xfrm>
            <a:off x="4662016" y="5631190"/>
            <a:ext cx="2054047" cy="134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1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people working">
            <a:extLst>
              <a:ext uri="{FF2B5EF4-FFF2-40B4-BE49-F238E27FC236}">
                <a16:creationId xmlns:a16="http://schemas.microsoft.com/office/drawing/2014/main" id="{9BE9A5D8-9C85-3941-AA44-84EC2BB40C18}"/>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1254039" y="5048189"/>
            <a:ext cx="4349921" cy="3729578"/>
          </a:xfrm>
          <a:prstGeom prst="rect">
            <a:avLst/>
          </a:prstGeom>
          <a:noFill/>
        </p:spPr>
      </p:pic>
      <p:sp>
        <p:nvSpPr>
          <p:cNvPr id="3" name="CuadroTexto 2">
            <a:extLst>
              <a:ext uri="{FF2B5EF4-FFF2-40B4-BE49-F238E27FC236}">
                <a16:creationId xmlns:a16="http://schemas.microsoft.com/office/drawing/2014/main" id="{DE512FE4-D037-0565-9FCA-CBE3C5290D7C}"/>
              </a:ext>
            </a:extLst>
          </p:cNvPr>
          <p:cNvSpPr txBox="1"/>
          <p:nvPr/>
        </p:nvSpPr>
        <p:spPr>
          <a:xfrm>
            <a:off x="540325" y="855074"/>
            <a:ext cx="5689125" cy="4677884"/>
          </a:xfrm>
          <a:prstGeom prst="rect">
            <a:avLst/>
          </a:prstGeom>
          <a:noFill/>
        </p:spPr>
        <p:txBody>
          <a:bodyPr wrap="square">
            <a:spAutoFit/>
          </a:bodyPr>
          <a:lstStyle/>
          <a:p>
            <a:pPr algn="just">
              <a:lnSpc>
                <a:spcPct val="150000"/>
              </a:lnSpc>
            </a:pPr>
            <a:r>
              <a:rPr lang="es-ES" sz="1110" dirty="0">
                <a:solidFill>
                  <a:schemeClr val="tx1">
                    <a:lumMod val="65000"/>
                    <a:lumOff val="35000"/>
                  </a:schemeClr>
                </a:solidFill>
                <a:ea typeface="Roboto" panose="02000000000000000000" pitchFamily="2" charset="0"/>
              </a:rPr>
              <a:t>Se realizó un 1er Taller de Actualización de PE para discutir constructivamente e identificar con el personal de la empresa diferentes oportunidades de mejora y aspectos a fortalecer sobre los objetivos, indicadores estratégicos y/o responsables de sus cumplimientos establecidos por el Plan Estratégico desarrollado en el marco del programa COMPASS. De forma complementaria, se realizó la socialización del modelo financiero actualizado con la información provista por la empresa hasta la fecha, reflejando de forma preliminar las primeras proyecciones de resultados operativos y financieros de la empresa para el nuevo período.</a:t>
            </a:r>
          </a:p>
          <a:p>
            <a:pPr algn="just">
              <a:lnSpc>
                <a:spcPct val="150000"/>
              </a:lnSpc>
            </a:pPr>
            <a:r>
              <a:rPr lang="es-ES" sz="1110" dirty="0">
                <a:solidFill>
                  <a:schemeClr val="tx1">
                    <a:lumMod val="65000"/>
                    <a:lumOff val="35000"/>
                  </a:schemeClr>
                </a:solidFill>
                <a:ea typeface="Roboto" panose="02000000000000000000" pitchFamily="2" charset="0"/>
              </a:rPr>
              <a:t> </a:t>
            </a:r>
          </a:p>
          <a:p>
            <a:pPr algn="just">
              <a:lnSpc>
                <a:spcPct val="150000"/>
              </a:lnSpc>
            </a:pPr>
            <a:r>
              <a:rPr lang="es-ES" sz="1110" dirty="0">
                <a:solidFill>
                  <a:schemeClr val="tx1">
                    <a:lumMod val="65000"/>
                    <a:lumOff val="35000"/>
                  </a:schemeClr>
                </a:solidFill>
                <a:ea typeface="Roboto" panose="02000000000000000000" pitchFamily="2" charset="0"/>
              </a:rPr>
              <a:t>En paralelo se comenzó a diseñar e implementar un tablero de comando por el cual se podría monitorear los objetivos estratégicos de la empresa y fortalecer el proceso de planificación, como así también el de toma de decisiones por parte de las autoridades. Los avances, resultados y primeras conclusiones surgidas de los tres frentes de trabajo fueron compartidos en distintas mesas de trabajo con el líder de finanzas, Líder proceso Técnico (Acueducto y Alcantarillado) y líder operativo.</a:t>
            </a: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r>
              <a:rPr lang="es-ES" sz="1110" dirty="0">
                <a:solidFill>
                  <a:schemeClr val="tx1">
                    <a:lumMod val="65000"/>
                    <a:lumOff val="35000"/>
                  </a:schemeClr>
                </a:solidFill>
                <a:ea typeface="Roboto" panose="02000000000000000000" pitchFamily="2" charset="0"/>
              </a:rPr>
              <a:t>A partir de allí, surgieron diferentes frentes de trabajo, en primer lugar, se continuó actualizando el modelo financiero con información recibida con posterioridad y se realizó un estudio focalizado en los objetivos estratégicos que fueron identificados previamente.</a:t>
            </a:r>
          </a:p>
        </p:txBody>
      </p:sp>
      <p:sp>
        <p:nvSpPr>
          <p:cNvPr id="8" name="CuadroTexto 7">
            <a:extLst>
              <a:ext uri="{FF2B5EF4-FFF2-40B4-BE49-F238E27FC236}">
                <a16:creationId xmlns:a16="http://schemas.microsoft.com/office/drawing/2014/main" id="{1D568050-6AF8-0860-CCF1-58D8D2180675}"/>
              </a:ext>
            </a:extLst>
          </p:cNvPr>
          <p:cNvSpPr txBox="1"/>
          <p:nvPr/>
        </p:nvSpPr>
        <p:spPr>
          <a:xfrm>
            <a:off x="540326" y="366233"/>
            <a:ext cx="3429000" cy="369332"/>
          </a:xfrm>
          <a:prstGeom prst="rect">
            <a:avLst/>
          </a:prstGeom>
          <a:noFill/>
        </p:spPr>
        <p:txBody>
          <a:bodyPr wrap="square">
            <a:spAutoFit/>
          </a:bodyPr>
          <a:lstStyle/>
          <a:p>
            <a:r>
              <a:rPr lang="es-ES" sz="1800" b="1" dirty="0"/>
              <a:t>Aplicación </a:t>
            </a:r>
            <a:r>
              <a:rPr lang="es-ES" sz="1800" b="1" dirty="0">
                <a:solidFill>
                  <a:srgbClr val="276F8B"/>
                </a:solidFill>
              </a:rPr>
              <a:t>Práctica</a:t>
            </a:r>
          </a:p>
        </p:txBody>
      </p:sp>
    </p:spTree>
    <p:extLst>
      <p:ext uri="{BB962C8B-B14F-4D97-AF65-F5344CB8AC3E}">
        <p14:creationId xmlns:p14="http://schemas.microsoft.com/office/powerpoint/2010/main" val="260994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512FE4-D037-0565-9FCA-CBE3C5290D7C}"/>
              </a:ext>
            </a:extLst>
          </p:cNvPr>
          <p:cNvSpPr txBox="1"/>
          <p:nvPr/>
        </p:nvSpPr>
        <p:spPr>
          <a:xfrm>
            <a:off x="580280" y="820348"/>
            <a:ext cx="5697439" cy="7240124"/>
          </a:xfrm>
          <a:prstGeom prst="rect">
            <a:avLst/>
          </a:prstGeom>
          <a:noFill/>
        </p:spPr>
        <p:txBody>
          <a:bodyPr wrap="square">
            <a:spAutoFit/>
          </a:bodyPr>
          <a:lstStyle/>
          <a:p>
            <a:pPr algn="just">
              <a:lnSpc>
                <a:spcPct val="150000"/>
              </a:lnSpc>
            </a:pPr>
            <a:r>
              <a:rPr lang="es-AR" sz="1110" dirty="0">
                <a:solidFill>
                  <a:schemeClr val="tx1">
                    <a:lumMod val="65000"/>
                    <a:lumOff val="35000"/>
                  </a:schemeClr>
                </a:solidFill>
                <a:ea typeface="Roboto" panose="02000000000000000000" pitchFamily="2" charset="0"/>
              </a:rPr>
              <a:t>Con el propósito de generar un valor agregado en el instrumento de planificación por excelencia de la empresa, se realizó una actualización que asegure la contribución empresarial al objetivo de desarrollo sostenible (ODS) Agua Limpia y Saneamiento. La empresa, velando el cumplimiento de sus metas estratégicas, estará favoreciendo compromisos globales como lograr el acceso universal y equitativo al agua potable a un precio asequible para todos; lograr acceso equitativo a servicios de saneamiento e higiene adecuados; mejorar la calidad del agua; aumentar sustancialmente la utilización eficiente de los recursos hídricos en todos los sectores; poner en práctica la gestión integrada de los recursos hídricos a todos los niveles y proteger y restablecer los ecosistemas relacionados con el agua.</a:t>
            </a: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r>
              <a:rPr lang="es-AR" sz="1110" dirty="0">
                <a:solidFill>
                  <a:schemeClr val="tx1">
                    <a:lumMod val="65000"/>
                    <a:lumOff val="35000"/>
                  </a:schemeClr>
                </a:solidFill>
                <a:ea typeface="Roboto" panose="02000000000000000000" pitchFamily="2" charset="0"/>
              </a:rPr>
              <a:t>Por último, se fortalece el proceso de construcción y actualización del PE con una gran cantidad de mesas de trabajo y acciones concretas organizadas bajo el acompañamiento de procesos pilotos que permitieron a distintos equipos trabajar en espacios apropiados para la experimentación y el aprendizaje. Así, el equipo de mcLatam acompañó semanalmente por un plazo de tres meses a los equipos de trabajo designados por la empresa para facilitar la ejecución de las tareas con el respaldo técnico necesario. </a:t>
            </a: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r>
              <a:rPr lang="es-AR" sz="1110" dirty="0">
                <a:solidFill>
                  <a:schemeClr val="tx1">
                    <a:lumMod val="65000"/>
                    <a:lumOff val="35000"/>
                  </a:schemeClr>
                </a:solidFill>
                <a:ea typeface="Roboto" panose="02000000000000000000" pitchFamily="2" charset="0"/>
              </a:rPr>
              <a:t>El primero de los pilotos tuvo como objetivo lograr la clasificación y caracterización de los diversos instrumentos desarrollados dentro de la consultoría de gobierno corporativo del Programa COMPASS a partir de la creación de un proceso empresarial. Adicionalmente, como segundo piloto se realizó el acompañamiento en la implementación de las primeras actividades del plan de gestión del cambio desarrollado a partir del nuevo mapa de procesos establecido por la empresa. El tercero de los pilotos tuvo por objetivo incorporar el modelo de priorización de inversiones a los procesos de trabajo de la empresa a partir del diseño de un procedimiento. </a:t>
            </a:r>
          </a:p>
        </p:txBody>
      </p:sp>
      <p:sp>
        <p:nvSpPr>
          <p:cNvPr id="8" name="CuadroTexto 7">
            <a:extLst>
              <a:ext uri="{FF2B5EF4-FFF2-40B4-BE49-F238E27FC236}">
                <a16:creationId xmlns:a16="http://schemas.microsoft.com/office/drawing/2014/main" id="{1D568050-6AF8-0860-CCF1-58D8D2180675}"/>
              </a:ext>
            </a:extLst>
          </p:cNvPr>
          <p:cNvSpPr txBox="1"/>
          <p:nvPr/>
        </p:nvSpPr>
        <p:spPr>
          <a:xfrm>
            <a:off x="540326" y="366233"/>
            <a:ext cx="3429000" cy="369332"/>
          </a:xfrm>
          <a:prstGeom prst="rect">
            <a:avLst/>
          </a:prstGeom>
          <a:noFill/>
        </p:spPr>
        <p:txBody>
          <a:bodyPr wrap="square">
            <a:spAutoFit/>
          </a:bodyPr>
          <a:lstStyle/>
          <a:p>
            <a:r>
              <a:rPr lang="es-ES" sz="1800" b="1" dirty="0"/>
              <a:t>Aplicación </a:t>
            </a:r>
            <a:r>
              <a:rPr lang="es-ES" sz="1800" b="1" dirty="0">
                <a:solidFill>
                  <a:srgbClr val="276F8B"/>
                </a:solidFill>
              </a:rPr>
              <a:t>Práctica</a:t>
            </a:r>
          </a:p>
        </p:txBody>
      </p:sp>
      <p:pic>
        <p:nvPicPr>
          <p:cNvPr id="7" name="Imagen 6">
            <a:extLst>
              <a:ext uri="{FF2B5EF4-FFF2-40B4-BE49-F238E27FC236}">
                <a16:creationId xmlns:a16="http://schemas.microsoft.com/office/drawing/2014/main" id="{8FBDAFE2-CEC7-4962-8A7E-317CB3D0B097}"/>
              </a:ext>
            </a:extLst>
          </p:cNvPr>
          <p:cNvPicPr>
            <a:picLocks noChangeAspect="1"/>
          </p:cNvPicPr>
          <p:nvPr/>
        </p:nvPicPr>
        <p:blipFill>
          <a:blip r:embed="rId2"/>
          <a:stretch>
            <a:fillRect/>
          </a:stretch>
        </p:blipFill>
        <p:spPr>
          <a:xfrm>
            <a:off x="-1" y="3508495"/>
            <a:ext cx="6858000" cy="419757"/>
          </a:xfrm>
          <a:prstGeom prst="rect">
            <a:avLst/>
          </a:prstGeom>
        </p:spPr>
      </p:pic>
    </p:spTree>
    <p:extLst>
      <p:ext uri="{BB962C8B-B14F-4D97-AF65-F5344CB8AC3E}">
        <p14:creationId xmlns:p14="http://schemas.microsoft.com/office/powerpoint/2010/main" val="33831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3E1F9561-7398-60B7-DA16-52F8A173209D}"/>
              </a:ext>
            </a:extLst>
          </p:cNvPr>
          <p:cNvSpPr txBox="1"/>
          <p:nvPr/>
        </p:nvSpPr>
        <p:spPr>
          <a:xfrm>
            <a:off x="4124473" y="3575536"/>
            <a:ext cx="1004230" cy="2646878"/>
          </a:xfrm>
          <a:prstGeom prst="rect">
            <a:avLst/>
          </a:prstGeom>
          <a:noFill/>
        </p:spPr>
        <p:txBody>
          <a:bodyPr wrap="square" rtlCol="0">
            <a:spAutoFit/>
          </a:bodyPr>
          <a:lstStyle/>
          <a:p>
            <a:r>
              <a:rPr lang="es-AR" sz="16600" dirty="0">
                <a:solidFill>
                  <a:schemeClr val="bg1">
                    <a:lumMod val="85000"/>
                  </a:schemeClr>
                </a:solidFill>
                <a:latin typeface="Baguet Script" panose="020B0604020202020204" pitchFamily="2" charset="0"/>
              </a:rPr>
              <a:t>3</a:t>
            </a:r>
          </a:p>
        </p:txBody>
      </p:sp>
      <p:sp>
        <p:nvSpPr>
          <p:cNvPr id="13" name="Rectángulo 12">
            <a:extLst>
              <a:ext uri="{FF2B5EF4-FFF2-40B4-BE49-F238E27FC236}">
                <a16:creationId xmlns:a16="http://schemas.microsoft.com/office/drawing/2014/main" id="{80DF5E82-FEBF-9CA0-DAD9-348F166DBB58}"/>
              </a:ext>
            </a:extLst>
          </p:cNvPr>
          <p:cNvSpPr/>
          <p:nvPr/>
        </p:nvSpPr>
        <p:spPr>
          <a:xfrm>
            <a:off x="3540738" y="3909792"/>
            <a:ext cx="2171700" cy="1978366"/>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AR" sz="2000" b="1" dirty="0"/>
              <a:t>MAPA ESTRATÉGICO</a:t>
            </a:r>
          </a:p>
          <a:p>
            <a:pPr marL="342900" indent="-180000">
              <a:buFont typeface="Arial" panose="020B0604020202020204" pitchFamily="34" charset="0"/>
              <a:buChar char="•"/>
            </a:pPr>
            <a:r>
              <a:rPr lang="es-AR" sz="1400" dirty="0"/>
              <a:t>Objetivos Estratégicos</a:t>
            </a:r>
          </a:p>
          <a:p>
            <a:pPr marL="342900" indent="-180000">
              <a:buFont typeface="Arial" panose="020B0604020202020204" pitchFamily="34" charset="0"/>
              <a:buChar char="•"/>
            </a:pPr>
            <a:r>
              <a:rPr lang="es-AR" sz="1400" dirty="0"/>
              <a:t>Indicadores</a:t>
            </a:r>
          </a:p>
          <a:p>
            <a:pPr marL="342900" indent="-180000">
              <a:buFont typeface="Arial" panose="020B0604020202020204" pitchFamily="34" charset="0"/>
              <a:buChar char="•"/>
            </a:pPr>
            <a:r>
              <a:rPr lang="es-AR" sz="1400" dirty="0"/>
              <a:t>Línea base y Metas</a:t>
            </a:r>
          </a:p>
        </p:txBody>
      </p:sp>
      <p:sp>
        <p:nvSpPr>
          <p:cNvPr id="14" name="Rectángulo 13">
            <a:extLst>
              <a:ext uri="{FF2B5EF4-FFF2-40B4-BE49-F238E27FC236}">
                <a16:creationId xmlns:a16="http://schemas.microsoft.com/office/drawing/2014/main" id="{37A5C4C6-E690-E05F-4B31-A06916A9DB84}"/>
              </a:ext>
            </a:extLst>
          </p:cNvPr>
          <p:cNvSpPr/>
          <p:nvPr/>
        </p:nvSpPr>
        <p:spPr>
          <a:xfrm>
            <a:off x="3540738" y="6082292"/>
            <a:ext cx="2171700" cy="1978366"/>
          </a:xfrm>
          <a:prstGeom prst="rect">
            <a:avLst/>
          </a:prstGeom>
          <a:solidFill>
            <a:schemeClr val="accent5">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6" name="Rectángulo 15">
            <a:extLst>
              <a:ext uri="{FF2B5EF4-FFF2-40B4-BE49-F238E27FC236}">
                <a16:creationId xmlns:a16="http://schemas.microsoft.com/office/drawing/2014/main" id="{E61DD9F3-1625-2CD1-7D79-2A93B1C38081}"/>
              </a:ext>
            </a:extLst>
          </p:cNvPr>
          <p:cNvSpPr/>
          <p:nvPr/>
        </p:nvSpPr>
        <p:spPr>
          <a:xfrm>
            <a:off x="1169309" y="1730481"/>
            <a:ext cx="2171700" cy="1978366"/>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7" name="Rectángulo 16">
            <a:extLst>
              <a:ext uri="{FF2B5EF4-FFF2-40B4-BE49-F238E27FC236}">
                <a16:creationId xmlns:a16="http://schemas.microsoft.com/office/drawing/2014/main" id="{A6BD5641-387B-C3EF-B56D-2F5FDBECC8BA}"/>
              </a:ext>
            </a:extLst>
          </p:cNvPr>
          <p:cNvSpPr/>
          <p:nvPr/>
        </p:nvSpPr>
        <p:spPr>
          <a:xfrm>
            <a:off x="3540738" y="1737292"/>
            <a:ext cx="2171700" cy="1978366"/>
          </a:xfrm>
          <a:prstGeom prst="rect">
            <a:avLst/>
          </a:prstGeom>
          <a:solidFill>
            <a:schemeClr val="accent5">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8" name="Rectángulo 17">
            <a:extLst>
              <a:ext uri="{FF2B5EF4-FFF2-40B4-BE49-F238E27FC236}">
                <a16:creationId xmlns:a16="http://schemas.microsoft.com/office/drawing/2014/main" id="{84D1A222-1F82-4D4D-BA71-99D074F735BE}"/>
              </a:ext>
            </a:extLst>
          </p:cNvPr>
          <p:cNvSpPr/>
          <p:nvPr/>
        </p:nvSpPr>
        <p:spPr>
          <a:xfrm>
            <a:off x="1167108" y="6082292"/>
            <a:ext cx="2171700" cy="1978366"/>
          </a:xfrm>
          <a:prstGeom prst="rect">
            <a:avLst/>
          </a:prstGeom>
          <a:solidFill>
            <a:srgbClr val="00B0F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pic>
        <p:nvPicPr>
          <p:cNvPr id="11" name="Imagen 10"/>
          <p:cNvPicPr>
            <a:picLocks/>
          </p:cNvPicPr>
          <p:nvPr/>
        </p:nvPicPr>
        <p:blipFill>
          <a:blip r:embed="rId2">
            <a:grayscl/>
          </a:blip>
          <a:stretch>
            <a:fillRect/>
          </a:stretch>
        </p:blipFill>
        <p:spPr>
          <a:xfrm>
            <a:off x="1187695" y="3917339"/>
            <a:ext cx="2170800" cy="1972800"/>
          </a:xfrm>
          <a:prstGeom prst="rect">
            <a:avLst/>
          </a:prstGeom>
        </p:spPr>
      </p:pic>
      <p:pic>
        <p:nvPicPr>
          <p:cNvPr id="10" name="2 Imagen" descr="http://www.ibal.gov.co/sites/default/files/ibal/sites/default/files/images/stories/Cumplea%C3%B1os%20IBAL%202018%2020a%C3%B1os.png">
            <a:extLst>
              <a:ext uri="{FF2B5EF4-FFF2-40B4-BE49-F238E27FC236}">
                <a16:creationId xmlns:a16="http://schemas.microsoft.com/office/drawing/2014/main" id="{7B76817F-9320-6800-210F-9C6A31970EE6}"/>
              </a:ext>
            </a:extLst>
          </p:cNvPr>
          <p:cNvPicPr>
            <a:picLocks noChangeAspect="1" noChangeArrowheads="1"/>
          </p:cNvPicPr>
          <p:nvPr/>
        </p:nvPicPr>
        <p:blipFill rotWithShape="1">
          <a:blip r:embed="rId3" cstate="print"/>
          <a:srcRect r="62838"/>
          <a:stretch/>
        </p:blipFill>
        <p:spPr bwMode="auto">
          <a:xfrm>
            <a:off x="2651951" y="324349"/>
            <a:ext cx="1554098" cy="1315876"/>
          </a:xfrm>
          <a:prstGeom prst="rect">
            <a:avLst/>
          </a:prstGeom>
          <a:noFill/>
          <a:ln w="9525">
            <a:noFill/>
            <a:miter lim="800000"/>
            <a:headEnd/>
            <a:tailEnd/>
          </a:ln>
        </p:spPr>
      </p:pic>
    </p:spTree>
    <p:extLst>
      <p:ext uri="{BB962C8B-B14F-4D97-AF65-F5344CB8AC3E}">
        <p14:creationId xmlns:p14="http://schemas.microsoft.com/office/powerpoint/2010/main" val="23650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1E82C5-FB49-AB4C-BC9B-D1CEB11B6FDD}"/>
              </a:ext>
            </a:extLst>
          </p:cNvPr>
          <p:cNvSpPr/>
          <p:nvPr/>
        </p:nvSpPr>
        <p:spPr>
          <a:xfrm>
            <a:off x="466654" y="453168"/>
            <a:ext cx="5787607" cy="603691"/>
          </a:xfrm>
          <a:prstGeom prst="rect">
            <a:avLst/>
          </a:prstGeom>
        </p:spPr>
        <p:txBody>
          <a:bodyPr wrap="square" lIns="66462">
            <a:spAutoFit/>
          </a:bodyPr>
          <a:lstStyle/>
          <a:p>
            <a:r>
              <a:rPr lang="es-ES" sz="3323" b="1" dirty="0"/>
              <a:t>Mapa</a:t>
            </a:r>
            <a:r>
              <a:rPr lang="es-ES" sz="3323" b="1" dirty="0">
                <a:solidFill>
                  <a:srgbClr val="C9542F"/>
                </a:solidFill>
              </a:rPr>
              <a:t> </a:t>
            </a:r>
            <a:r>
              <a:rPr lang="es-ES" sz="3323" b="1" dirty="0">
                <a:solidFill>
                  <a:srgbClr val="276F8B"/>
                </a:solidFill>
              </a:rPr>
              <a:t>Estratégico 2021 - 2030</a:t>
            </a:r>
          </a:p>
        </p:txBody>
      </p:sp>
      <p:sp>
        <p:nvSpPr>
          <p:cNvPr id="4" name="TextBox 3">
            <a:extLst>
              <a:ext uri="{FF2B5EF4-FFF2-40B4-BE49-F238E27FC236}">
                <a16:creationId xmlns:a16="http://schemas.microsoft.com/office/drawing/2014/main" id="{27AEA421-309D-1A48-B321-155F92772F40}"/>
              </a:ext>
            </a:extLst>
          </p:cNvPr>
          <p:cNvSpPr txBox="1"/>
          <p:nvPr/>
        </p:nvSpPr>
        <p:spPr>
          <a:xfrm>
            <a:off x="466654" y="1244463"/>
            <a:ext cx="6066493" cy="3396764"/>
          </a:xfrm>
          <a:prstGeom prst="rect">
            <a:avLst/>
          </a:prstGeom>
          <a:noFill/>
        </p:spPr>
        <p:txBody>
          <a:bodyPr wrap="square" lIns="66462" rIns="83077" rtlCol="0">
            <a:spAutoFit/>
          </a:bodyPr>
          <a:lstStyle/>
          <a:p>
            <a:pPr algn="just">
              <a:lnSpc>
                <a:spcPct val="150000"/>
              </a:lnSpc>
            </a:pPr>
            <a:r>
              <a:rPr lang="es-ES" sz="1110" dirty="0">
                <a:solidFill>
                  <a:schemeClr val="tx1">
                    <a:lumMod val="65000"/>
                    <a:lumOff val="35000"/>
                  </a:schemeClr>
                </a:solidFill>
                <a:ea typeface="Roboto" panose="02000000000000000000" pitchFamily="2" charset="0"/>
              </a:rPr>
              <a:t>Producto de los registros e informes formulados por los especialistas, enriquecidos por los estudios contratados, compromisos adoptados y necesidades identificadas es que, de manera integrada, se definen los Objetivos Estratégicos de la empresa para fortalecer o ampliar su alcance con la finalidad de mejorar la calidad de los servicios que otorga en cobertura y condiciones de prestación. Estos objetivos son respaldados por actividades de corto, mediano y largo plazo, alineados a las direcciones de desarrollo y basados en la visión, misión y valores de la organización.</a:t>
            </a:r>
          </a:p>
          <a:p>
            <a:pPr algn="just">
              <a:lnSpc>
                <a:spcPct val="150000"/>
              </a:lnSpc>
            </a:pPr>
            <a:endParaRPr lang="es-ES" sz="1110" dirty="0">
              <a:solidFill>
                <a:schemeClr val="tx1">
                  <a:lumMod val="65000"/>
                  <a:lumOff val="35000"/>
                </a:schemeClr>
              </a:solidFill>
              <a:ea typeface="Roboto" panose="02000000000000000000" pitchFamily="2" charset="0"/>
            </a:endParaRPr>
          </a:p>
          <a:p>
            <a:pPr algn="just">
              <a:lnSpc>
                <a:spcPct val="150000"/>
              </a:lnSpc>
            </a:pPr>
            <a:r>
              <a:rPr lang="es-ES" sz="1110" dirty="0">
                <a:solidFill>
                  <a:schemeClr val="tx1">
                    <a:lumMod val="65000"/>
                    <a:lumOff val="35000"/>
                  </a:schemeClr>
                </a:solidFill>
                <a:ea typeface="Roboto" panose="02000000000000000000" pitchFamily="2" charset="0"/>
              </a:rPr>
              <a:t>En tal sentido, IBAL define sus Objetivos Estratégicos y los agrupa según la contribución que tiene a los criterios de </a:t>
            </a:r>
            <a:r>
              <a:rPr lang="es-ES" sz="1110" dirty="0" err="1">
                <a:solidFill>
                  <a:schemeClr val="tx1">
                    <a:lumMod val="65000"/>
                    <a:lumOff val="35000"/>
                  </a:schemeClr>
                </a:solidFill>
                <a:ea typeface="Roboto" panose="02000000000000000000" pitchFamily="2" charset="0"/>
              </a:rPr>
              <a:t>AquaRating</a:t>
            </a:r>
            <a:r>
              <a:rPr lang="es-ES" sz="1110" dirty="0">
                <a:solidFill>
                  <a:schemeClr val="tx1">
                    <a:lumMod val="65000"/>
                    <a:lumOff val="35000"/>
                  </a:schemeClr>
                </a:solidFill>
                <a:ea typeface="Roboto" panose="02000000000000000000" pitchFamily="2" charset="0"/>
              </a:rPr>
              <a:t>, los cuales necesita gestionar para potenciar las áreas de oportunidad de mejora definidas como críticas. Las áreas críticas son aquellas definidas por su baja puntuación en la evaluación de </a:t>
            </a:r>
            <a:r>
              <a:rPr lang="es-ES" sz="1110" dirty="0" err="1">
                <a:solidFill>
                  <a:schemeClr val="tx1">
                    <a:lumMod val="65000"/>
                    <a:lumOff val="35000"/>
                  </a:schemeClr>
                </a:solidFill>
                <a:ea typeface="Roboto" panose="02000000000000000000" pitchFamily="2" charset="0"/>
              </a:rPr>
              <a:t>AquaRating</a:t>
            </a:r>
            <a:r>
              <a:rPr lang="es-ES" sz="1110" dirty="0">
                <a:solidFill>
                  <a:schemeClr val="tx1">
                    <a:lumMod val="65000"/>
                    <a:lumOff val="35000"/>
                  </a:schemeClr>
                </a:solidFill>
                <a:ea typeface="Roboto" panose="02000000000000000000" pitchFamily="2" charset="0"/>
              </a:rPr>
              <a:t>, pero a su vez se sigue buscando mejorar las que se encuentran en condiciones normales y sosteniendo las óptimas. Acorde a la evaluación realizada en el programa COMPASS, se definen de la siguiente manera: </a:t>
            </a:r>
          </a:p>
        </p:txBody>
      </p:sp>
      <p:pic>
        <p:nvPicPr>
          <p:cNvPr id="6" name="Imagen 5">
            <a:extLst>
              <a:ext uri="{FF2B5EF4-FFF2-40B4-BE49-F238E27FC236}">
                <a16:creationId xmlns:a16="http://schemas.microsoft.com/office/drawing/2014/main" id="{5993E08A-7E04-44A8-9882-FE3FB54C74B1}"/>
              </a:ext>
            </a:extLst>
          </p:cNvPr>
          <p:cNvPicPr>
            <a:picLocks noChangeAspect="1"/>
          </p:cNvPicPr>
          <p:nvPr/>
        </p:nvPicPr>
        <p:blipFill>
          <a:blip r:embed="rId3"/>
          <a:stretch>
            <a:fillRect/>
          </a:stretch>
        </p:blipFill>
        <p:spPr>
          <a:xfrm>
            <a:off x="0" y="4828831"/>
            <a:ext cx="6858000" cy="4103262"/>
          </a:xfrm>
          <a:prstGeom prst="rect">
            <a:avLst/>
          </a:prstGeom>
        </p:spPr>
      </p:pic>
    </p:spTree>
    <p:extLst>
      <p:ext uri="{BB962C8B-B14F-4D97-AF65-F5344CB8AC3E}">
        <p14:creationId xmlns:p14="http://schemas.microsoft.com/office/powerpoint/2010/main" val="97680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1E82C5-FB49-AB4C-BC9B-D1CEB11B6FDD}"/>
              </a:ext>
            </a:extLst>
          </p:cNvPr>
          <p:cNvSpPr/>
          <p:nvPr/>
        </p:nvSpPr>
        <p:spPr>
          <a:xfrm>
            <a:off x="466650" y="483648"/>
            <a:ext cx="5787607" cy="603691"/>
          </a:xfrm>
          <a:prstGeom prst="rect">
            <a:avLst/>
          </a:prstGeom>
        </p:spPr>
        <p:txBody>
          <a:bodyPr wrap="square" lIns="66462">
            <a:spAutoFit/>
          </a:bodyPr>
          <a:lstStyle/>
          <a:p>
            <a:r>
              <a:rPr lang="es-ES" sz="3323" b="1" dirty="0"/>
              <a:t>Mapa</a:t>
            </a:r>
            <a:r>
              <a:rPr lang="es-ES" sz="3323" b="1" dirty="0">
                <a:solidFill>
                  <a:srgbClr val="C9542F"/>
                </a:solidFill>
              </a:rPr>
              <a:t> </a:t>
            </a:r>
            <a:r>
              <a:rPr lang="es-ES" sz="3323" b="1" dirty="0">
                <a:solidFill>
                  <a:srgbClr val="276F8B"/>
                </a:solidFill>
              </a:rPr>
              <a:t>Estratégico 2021 - 2030</a:t>
            </a:r>
          </a:p>
        </p:txBody>
      </p:sp>
      <p:sp>
        <p:nvSpPr>
          <p:cNvPr id="4" name="TextBox 3">
            <a:extLst>
              <a:ext uri="{FF2B5EF4-FFF2-40B4-BE49-F238E27FC236}">
                <a16:creationId xmlns:a16="http://schemas.microsoft.com/office/drawing/2014/main" id="{27AEA421-309D-1A48-B321-155F92772F40}"/>
              </a:ext>
            </a:extLst>
          </p:cNvPr>
          <p:cNvSpPr txBox="1"/>
          <p:nvPr/>
        </p:nvSpPr>
        <p:spPr>
          <a:xfrm>
            <a:off x="389735" y="1305423"/>
            <a:ext cx="6078530" cy="2628092"/>
          </a:xfrm>
          <a:prstGeom prst="rect">
            <a:avLst/>
          </a:prstGeom>
          <a:noFill/>
        </p:spPr>
        <p:txBody>
          <a:bodyPr wrap="square" lIns="66462" rIns="83077" rtlCol="0">
            <a:spAutoFit/>
          </a:bodyPr>
          <a:lstStyle/>
          <a:p>
            <a:pPr algn="just">
              <a:lnSpc>
                <a:spcPct val="150000"/>
              </a:lnSpc>
            </a:pPr>
            <a:r>
              <a:rPr lang="es-ES" sz="1110" dirty="0">
                <a:solidFill>
                  <a:schemeClr val="tx1">
                    <a:lumMod val="65000"/>
                    <a:lumOff val="35000"/>
                  </a:schemeClr>
                </a:solidFill>
                <a:ea typeface="Roboto" panose="02000000000000000000" pitchFamily="2" charset="0"/>
              </a:rPr>
              <a:t>Los indicadores son medios, instrumentos o mecanismos para evaluar el grado de avance o cumplimiento que están logrando los objetivos estratégicos, reflejan datos veraces y confiables, para evitar un diagnóstico o fotografía errada de la situación de la empresa.</a:t>
            </a:r>
          </a:p>
          <a:p>
            <a:pPr algn="just">
              <a:lnSpc>
                <a:spcPct val="150000"/>
              </a:lnSpc>
            </a:pPr>
            <a:endParaRPr lang="es-ES" sz="1110" dirty="0">
              <a:solidFill>
                <a:schemeClr val="tx1">
                  <a:lumMod val="65000"/>
                  <a:lumOff val="35000"/>
                </a:schemeClr>
              </a:solidFill>
              <a:ea typeface="Roboto" panose="02000000000000000000" pitchFamily="2" charset="0"/>
            </a:endParaRPr>
          </a:p>
          <a:p>
            <a:pPr algn="just">
              <a:lnSpc>
                <a:spcPct val="150000"/>
              </a:lnSpc>
            </a:pPr>
            <a:r>
              <a:rPr lang="es-ES" sz="1110" dirty="0">
                <a:solidFill>
                  <a:schemeClr val="tx1">
                    <a:lumMod val="65000"/>
                    <a:lumOff val="35000"/>
                  </a:schemeClr>
                </a:solidFill>
                <a:ea typeface="Roboto" panose="02000000000000000000" pitchFamily="2" charset="0"/>
              </a:rPr>
              <a:t>Ante la creciente demanda y necesidades de inversión, para sostener servicios de calidad en la empresa, fue necesario seleccionar indicadores que permitan dilucidar eficiencia, tendencias y necesidades a fin de adoptar medidas preventivas o de corrección, como también, destinar recursos con eficacia para gestionar mejoras minimizando riesgos. En este sentido, considerando antecedentes, estudios y contribuciones del personal especializado, se definieron indicadores alineados a los objetivos estratégicos, siendo:</a:t>
            </a:r>
            <a:endParaRPr lang="es-AR" sz="1110" dirty="0">
              <a:solidFill>
                <a:schemeClr val="tx1">
                  <a:lumMod val="65000"/>
                  <a:lumOff val="35000"/>
                </a:schemeClr>
              </a:solidFill>
              <a:ea typeface="Roboto" panose="02000000000000000000" pitchFamily="2" charset="0"/>
            </a:endParaRPr>
          </a:p>
        </p:txBody>
      </p:sp>
      <p:pic>
        <p:nvPicPr>
          <p:cNvPr id="3" name="Imagen 2">
            <a:extLst>
              <a:ext uri="{FF2B5EF4-FFF2-40B4-BE49-F238E27FC236}">
                <a16:creationId xmlns:a16="http://schemas.microsoft.com/office/drawing/2014/main" id="{21393CD6-4CA4-8766-412C-92623BAEE0B7}"/>
              </a:ext>
            </a:extLst>
          </p:cNvPr>
          <p:cNvPicPr>
            <a:picLocks noChangeAspect="1"/>
          </p:cNvPicPr>
          <p:nvPr/>
        </p:nvPicPr>
        <p:blipFill>
          <a:blip r:embed="rId3"/>
          <a:stretch>
            <a:fillRect/>
          </a:stretch>
        </p:blipFill>
        <p:spPr>
          <a:xfrm>
            <a:off x="-68547" y="4373201"/>
            <a:ext cx="6858000" cy="4287151"/>
          </a:xfrm>
          <a:prstGeom prst="rect">
            <a:avLst/>
          </a:prstGeom>
        </p:spPr>
      </p:pic>
    </p:spTree>
    <p:extLst>
      <p:ext uri="{BB962C8B-B14F-4D97-AF65-F5344CB8AC3E}">
        <p14:creationId xmlns:p14="http://schemas.microsoft.com/office/powerpoint/2010/main" val="120818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BF6188-023E-EAC8-0156-75E9E5A1795D}"/>
              </a:ext>
            </a:extLst>
          </p:cNvPr>
          <p:cNvSpPr txBox="1"/>
          <p:nvPr/>
        </p:nvSpPr>
        <p:spPr>
          <a:xfrm>
            <a:off x="1902389" y="1227672"/>
            <a:ext cx="4671584" cy="7240124"/>
          </a:xfrm>
          <a:prstGeom prst="rect">
            <a:avLst/>
          </a:prstGeom>
          <a:noFill/>
        </p:spPr>
        <p:txBody>
          <a:bodyPr wrap="square">
            <a:spAutoFit/>
          </a:bodyPr>
          <a:lstStyle/>
          <a:p>
            <a:pPr algn="just">
              <a:lnSpc>
                <a:spcPct val="150000"/>
              </a:lnSpc>
            </a:pPr>
            <a:r>
              <a:rPr lang="es-ES" sz="1110" dirty="0">
                <a:solidFill>
                  <a:schemeClr val="tx1">
                    <a:lumMod val="65000"/>
                    <a:lumOff val="35000"/>
                  </a:schemeClr>
                </a:solidFill>
                <a:ea typeface="Roboto" panose="02000000000000000000" pitchFamily="2" charset="0"/>
              </a:rPr>
              <a:t>Para responder a la Propuesta de Valor y lograr una Gestión integral y eficiente  con aporte a la vida y la salud de la población, se viene planteando:</a:t>
            </a:r>
          </a:p>
          <a:p>
            <a:pPr algn="just">
              <a:lnSpc>
                <a:spcPct val="150000"/>
              </a:lnSpc>
            </a:pPr>
            <a:r>
              <a:rPr lang="es-ES" sz="1110" dirty="0">
                <a:solidFill>
                  <a:schemeClr val="tx1">
                    <a:lumMod val="65000"/>
                    <a:lumOff val="35000"/>
                  </a:schemeClr>
                </a:solidFill>
                <a:ea typeface="Roboto" panose="02000000000000000000" pitchFamily="2" charset="0"/>
              </a:rPr>
              <a:t>Hacer más eficiente la operación de los sistemas de acueducto y saneamiento mediante el desarrollo de procesos competentes, que permitan asegurar la calidad del servicio y desarrollar actividades energéticamente optimizadas, respaldados por la prevención en el mantenimiento de la infraestructura así como la gestión de activos de los sistemas de acueducto y saneamiento, que adecuadamente implementados, sin duda llevarán a reducir las pérdidas técnicas de agua, favoreciendo a la distribución del agua al cliente, proceso que pasa a ser controlado con un sistema de medición con cobertura total y sin deviaciones que hagan representativas las pérdidas comerciales y contribuyendo también a una facturación de consumos por diferencia de lecturas que induce al cliente al buen uso del recurso porque el cambio impacta en su economía.</a:t>
            </a:r>
          </a:p>
          <a:p>
            <a:pPr algn="just">
              <a:lnSpc>
                <a:spcPct val="150000"/>
              </a:lnSpc>
            </a:pPr>
            <a:endParaRPr lang="es-ES" sz="1110" dirty="0">
              <a:solidFill>
                <a:schemeClr val="tx1">
                  <a:lumMod val="65000"/>
                  <a:lumOff val="35000"/>
                </a:schemeClr>
              </a:solidFill>
              <a:ea typeface="Roboto" panose="02000000000000000000" pitchFamily="2" charset="0"/>
            </a:endParaRPr>
          </a:p>
          <a:p>
            <a:pPr algn="just">
              <a:lnSpc>
                <a:spcPct val="150000"/>
              </a:lnSpc>
            </a:pPr>
            <a:r>
              <a:rPr lang="es-ES" sz="1110" dirty="0">
                <a:solidFill>
                  <a:schemeClr val="tx1">
                    <a:lumMod val="65000"/>
                    <a:lumOff val="35000"/>
                  </a:schemeClr>
                </a:solidFill>
                <a:ea typeface="Roboto" panose="02000000000000000000" pitchFamily="2" charset="0"/>
              </a:rPr>
              <a:t>El conseguirlo depende de un acertado planeamiento con priorización de inversiones alineadas a un modelo financiero  que involucre iniciativas planificadas que permitan ampliar los accesos al servicio, incorporar tecnologías y acondicionar la infraestructura a la demanda, con aporte a la sostenibilidad financiera, mejorando utilidades, y ambiental, mediante la disposición eficiente de vertimientos y gestión sostenible del recurso hídrico.</a:t>
            </a:r>
          </a:p>
          <a:p>
            <a:pPr algn="just">
              <a:lnSpc>
                <a:spcPct val="150000"/>
              </a:lnSpc>
            </a:pPr>
            <a:r>
              <a:rPr lang="es-ES" sz="1110" dirty="0">
                <a:solidFill>
                  <a:schemeClr val="tx1">
                    <a:lumMod val="65000"/>
                    <a:lumOff val="35000"/>
                  </a:schemeClr>
                </a:solidFill>
                <a:ea typeface="Roboto" panose="02000000000000000000" pitchFamily="2" charset="0"/>
              </a:rPr>
              <a:t>No pudiendo dejarse de considerar que la mejora continua demanda un desarrollo del personal cada vez mas capacitado  e informado de los objetivos de la empresa, involucrando un plan integral de recursos humanos que lleve a contar con cada vez mas  promotores para el desarrollo institucional orientado a la empresa a garantizar la prestación de servicios de calidad y eficiente gestión, que será una contribución a la preservación de la vida y la salud de la población considerando los riesgos a que viene estando expuesta.</a:t>
            </a:r>
          </a:p>
        </p:txBody>
      </p:sp>
      <p:sp>
        <p:nvSpPr>
          <p:cNvPr id="5" name="CuadroTexto 4">
            <a:extLst>
              <a:ext uri="{FF2B5EF4-FFF2-40B4-BE49-F238E27FC236}">
                <a16:creationId xmlns:a16="http://schemas.microsoft.com/office/drawing/2014/main" id="{E852C33F-4C8C-53DC-3627-2BE33D51D3F3}"/>
              </a:ext>
            </a:extLst>
          </p:cNvPr>
          <p:cNvSpPr txBox="1"/>
          <p:nvPr/>
        </p:nvSpPr>
        <p:spPr>
          <a:xfrm>
            <a:off x="284026" y="313844"/>
            <a:ext cx="3429000" cy="553998"/>
          </a:xfrm>
          <a:prstGeom prst="rect">
            <a:avLst/>
          </a:prstGeom>
          <a:noFill/>
        </p:spPr>
        <p:txBody>
          <a:bodyPr wrap="square">
            <a:spAutoFit/>
          </a:bodyPr>
          <a:lstStyle/>
          <a:p>
            <a:r>
              <a:rPr lang="es-ES" sz="3000" b="1" dirty="0"/>
              <a:t>Propuesta de </a:t>
            </a:r>
            <a:r>
              <a:rPr lang="es-ES" sz="3000" b="1" dirty="0">
                <a:solidFill>
                  <a:srgbClr val="276F8B"/>
                </a:solidFill>
              </a:rPr>
              <a:t>Valor</a:t>
            </a:r>
          </a:p>
        </p:txBody>
      </p:sp>
      <p:sp>
        <p:nvSpPr>
          <p:cNvPr id="8" name="Rectangle 12">
            <a:extLst>
              <a:ext uri="{FF2B5EF4-FFF2-40B4-BE49-F238E27FC236}">
                <a16:creationId xmlns:a16="http://schemas.microsoft.com/office/drawing/2014/main" id="{08C6ABA0-796A-EDA9-5695-2893E0230092}"/>
              </a:ext>
            </a:extLst>
          </p:cNvPr>
          <p:cNvSpPr/>
          <p:nvPr/>
        </p:nvSpPr>
        <p:spPr>
          <a:xfrm>
            <a:off x="284026" y="6885439"/>
            <a:ext cx="1483313" cy="1005340"/>
          </a:xfrm>
          <a:prstGeom prst="rect">
            <a:avLst/>
          </a:prstGeom>
        </p:spPr>
        <p:txBody>
          <a:bodyPr wrap="square" lIns="33231">
            <a:spAutoFit/>
          </a:bodyPr>
          <a:lstStyle/>
          <a:p>
            <a:pPr>
              <a:lnSpc>
                <a:spcPct val="150000"/>
              </a:lnSpc>
            </a:pPr>
            <a:r>
              <a:rPr lang="es-ES_tradnl" sz="1015" b="1" i="1" dirty="0">
                <a:solidFill>
                  <a:srgbClr val="095388"/>
                </a:solidFill>
              </a:rPr>
              <a:t>…</a:t>
            </a:r>
            <a:r>
              <a:rPr lang="es-AR" sz="1015" b="1" i="1" dirty="0">
                <a:solidFill>
                  <a:srgbClr val="095388"/>
                </a:solidFill>
              </a:rPr>
              <a:t>considerar que la mejora continua demanda un desarrollo del personal… </a:t>
            </a:r>
            <a:endParaRPr lang="es-ES_tradnl" sz="1015" b="1" i="1" dirty="0">
              <a:solidFill>
                <a:srgbClr val="095388"/>
              </a:solidFill>
            </a:endParaRPr>
          </a:p>
        </p:txBody>
      </p:sp>
      <p:sp>
        <p:nvSpPr>
          <p:cNvPr id="9" name="Rectangle 12">
            <a:extLst>
              <a:ext uri="{FF2B5EF4-FFF2-40B4-BE49-F238E27FC236}">
                <a16:creationId xmlns:a16="http://schemas.microsoft.com/office/drawing/2014/main" id="{FDC790FB-5E38-7DDA-150E-2EFE2EC6E60A}"/>
              </a:ext>
            </a:extLst>
          </p:cNvPr>
          <p:cNvSpPr/>
          <p:nvPr/>
        </p:nvSpPr>
        <p:spPr>
          <a:xfrm>
            <a:off x="284026" y="5206102"/>
            <a:ext cx="1550838" cy="1239635"/>
          </a:xfrm>
          <a:prstGeom prst="rect">
            <a:avLst/>
          </a:prstGeom>
        </p:spPr>
        <p:txBody>
          <a:bodyPr wrap="square" lIns="33231">
            <a:spAutoFit/>
          </a:bodyPr>
          <a:lstStyle/>
          <a:p>
            <a:pPr>
              <a:lnSpc>
                <a:spcPct val="150000"/>
              </a:lnSpc>
            </a:pPr>
            <a:r>
              <a:rPr lang="es-AR" sz="1015" b="1" i="1" dirty="0">
                <a:solidFill>
                  <a:srgbClr val="095388"/>
                </a:solidFill>
              </a:rPr>
              <a:t>Conseguirlo depende de un acertado planeamiento con priorización de inversiones alineadas a un modelo financiero… </a:t>
            </a:r>
            <a:endParaRPr lang="es-ES_tradnl" sz="1015" b="1" i="1" dirty="0">
              <a:solidFill>
                <a:srgbClr val="095388"/>
              </a:solidFill>
            </a:endParaRPr>
          </a:p>
        </p:txBody>
      </p:sp>
      <p:sp>
        <p:nvSpPr>
          <p:cNvPr id="10" name="Rectangle 12">
            <a:extLst>
              <a:ext uri="{FF2B5EF4-FFF2-40B4-BE49-F238E27FC236}">
                <a16:creationId xmlns:a16="http://schemas.microsoft.com/office/drawing/2014/main" id="{8345EDD2-8855-5A62-688E-84EE6A872E15}"/>
              </a:ext>
            </a:extLst>
          </p:cNvPr>
          <p:cNvSpPr/>
          <p:nvPr/>
        </p:nvSpPr>
        <p:spPr>
          <a:xfrm>
            <a:off x="351551" y="1944721"/>
            <a:ext cx="1550838" cy="1005340"/>
          </a:xfrm>
          <a:prstGeom prst="rect">
            <a:avLst/>
          </a:prstGeom>
        </p:spPr>
        <p:txBody>
          <a:bodyPr wrap="square" lIns="33231">
            <a:spAutoFit/>
          </a:bodyPr>
          <a:lstStyle/>
          <a:p>
            <a:pPr>
              <a:lnSpc>
                <a:spcPct val="150000"/>
              </a:lnSpc>
            </a:pPr>
            <a:r>
              <a:rPr lang="es-AR" sz="1015" b="1" i="1" dirty="0">
                <a:solidFill>
                  <a:srgbClr val="095388"/>
                </a:solidFill>
              </a:rPr>
              <a:t>…hacer más eficiente la  operación de los sistemas de acueducto y saneamiento…</a:t>
            </a:r>
            <a:endParaRPr lang="es-ES_tradnl" sz="1015" b="1" i="1" dirty="0">
              <a:solidFill>
                <a:srgbClr val="095388"/>
              </a:solidFill>
            </a:endParaRPr>
          </a:p>
        </p:txBody>
      </p:sp>
    </p:spTree>
    <p:extLst>
      <p:ext uri="{BB962C8B-B14F-4D97-AF65-F5344CB8AC3E}">
        <p14:creationId xmlns:p14="http://schemas.microsoft.com/office/powerpoint/2010/main" val="29410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adroTexto 42">
            <a:extLst>
              <a:ext uri="{FF2B5EF4-FFF2-40B4-BE49-F238E27FC236}">
                <a16:creationId xmlns:a16="http://schemas.microsoft.com/office/drawing/2014/main" id="{603AC296-7BEB-7F41-870D-5F67BECFECB5}"/>
              </a:ext>
            </a:extLst>
          </p:cNvPr>
          <p:cNvSpPr txBox="1"/>
          <p:nvPr/>
        </p:nvSpPr>
        <p:spPr>
          <a:xfrm>
            <a:off x="488726" y="1680739"/>
            <a:ext cx="3078887" cy="1859420"/>
          </a:xfrm>
          <a:prstGeom prst="rect">
            <a:avLst/>
          </a:prstGeom>
          <a:noFill/>
        </p:spPr>
        <p:txBody>
          <a:bodyPr wrap="square">
            <a:spAutoFit/>
          </a:bodyPr>
          <a:lstStyle/>
          <a:p>
            <a:pPr algn="just">
              <a:lnSpc>
                <a:spcPct val="150000"/>
              </a:lnSpc>
            </a:pPr>
            <a:r>
              <a:rPr lang="es-AR" sz="1110" dirty="0">
                <a:solidFill>
                  <a:schemeClr val="tx1">
                    <a:lumMod val="65000"/>
                    <a:lumOff val="35000"/>
                  </a:schemeClr>
                </a:solidFill>
                <a:ea typeface="Roboto" panose="02000000000000000000" pitchFamily="2" charset="0"/>
              </a:rPr>
              <a:t>En IBAL se determinó junto al personal que, de acuerdo a los resultados y líneas base que mantiene la empresa, se establecen los siguientes indicadores, los cuales favorecen a la implementación y concientización del PE. </a:t>
            </a:r>
          </a:p>
          <a:p>
            <a:pPr algn="just">
              <a:lnSpc>
                <a:spcPct val="150000"/>
              </a:lnSpc>
            </a:pPr>
            <a:r>
              <a:rPr lang="es-AR" sz="1110" dirty="0">
                <a:solidFill>
                  <a:schemeClr val="tx1">
                    <a:lumMod val="65000"/>
                    <a:lumOff val="35000"/>
                  </a:schemeClr>
                </a:solidFill>
                <a:ea typeface="Roboto" panose="02000000000000000000" pitchFamily="2" charset="0"/>
              </a:rPr>
              <a:t>Se aplican en favor de oportunidades de mejora definidas.</a:t>
            </a:r>
          </a:p>
        </p:txBody>
      </p:sp>
      <p:sp>
        <p:nvSpPr>
          <p:cNvPr id="46" name="Rectangle 1">
            <a:extLst>
              <a:ext uri="{FF2B5EF4-FFF2-40B4-BE49-F238E27FC236}">
                <a16:creationId xmlns:a16="http://schemas.microsoft.com/office/drawing/2014/main" id="{8E3B9479-35F1-3444-A738-8E981890DCF2}"/>
              </a:ext>
            </a:extLst>
          </p:cNvPr>
          <p:cNvSpPr/>
          <p:nvPr/>
        </p:nvSpPr>
        <p:spPr>
          <a:xfrm>
            <a:off x="503824" y="632731"/>
            <a:ext cx="6127577" cy="546945"/>
          </a:xfrm>
          <a:prstGeom prst="rect">
            <a:avLst/>
          </a:prstGeom>
        </p:spPr>
        <p:txBody>
          <a:bodyPr wrap="square" lIns="66462">
            <a:spAutoFit/>
          </a:bodyPr>
          <a:lstStyle/>
          <a:p>
            <a:r>
              <a:rPr lang="es-ES" sz="2954" b="1" dirty="0"/>
              <a:t>Línea Base y </a:t>
            </a:r>
            <a:r>
              <a:rPr lang="es-ES" sz="2954" b="1" dirty="0">
                <a:solidFill>
                  <a:srgbClr val="276F8B"/>
                </a:solidFill>
              </a:rPr>
              <a:t>Metas</a:t>
            </a:r>
          </a:p>
        </p:txBody>
      </p:sp>
      <p:sp>
        <p:nvSpPr>
          <p:cNvPr id="41" name="CuadroTexto 40">
            <a:extLst>
              <a:ext uri="{FF2B5EF4-FFF2-40B4-BE49-F238E27FC236}">
                <a16:creationId xmlns:a16="http://schemas.microsoft.com/office/drawing/2014/main" id="{9137BACE-B7E2-490A-BDAD-18FA3CEFDDDE}"/>
              </a:ext>
            </a:extLst>
          </p:cNvPr>
          <p:cNvSpPr txBox="1"/>
          <p:nvPr/>
        </p:nvSpPr>
        <p:spPr>
          <a:xfrm>
            <a:off x="548796" y="3906891"/>
            <a:ext cx="2515657" cy="348109"/>
          </a:xfrm>
          <a:prstGeom prst="rect">
            <a:avLst/>
          </a:prstGeom>
          <a:noFill/>
        </p:spPr>
        <p:txBody>
          <a:bodyPr wrap="square">
            <a:spAutoFit/>
          </a:bodyPr>
          <a:lstStyle/>
          <a:p>
            <a:r>
              <a:rPr lang="es-ES" sz="1662" b="1" dirty="0">
                <a:solidFill>
                  <a:schemeClr val="tx1">
                    <a:lumMod val="65000"/>
                    <a:lumOff val="35000"/>
                  </a:schemeClr>
                </a:solidFill>
              </a:rPr>
              <a:t>Objetivos</a:t>
            </a:r>
          </a:p>
        </p:txBody>
      </p:sp>
      <p:sp>
        <p:nvSpPr>
          <p:cNvPr id="44" name="CuadroTexto 43">
            <a:extLst>
              <a:ext uri="{FF2B5EF4-FFF2-40B4-BE49-F238E27FC236}">
                <a16:creationId xmlns:a16="http://schemas.microsoft.com/office/drawing/2014/main" id="{035CA37C-A3EF-4D51-B4C5-F0F7A0B55619}"/>
              </a:ext>
            </a:extLst>
          </p:cNvPr>
          <p:cNvSpPr txBox="1"/>
          <p:nvPr/>
        </p:nvSpPr>
        <p:spPr>
          <a:xfrm>
            <a:off x="3784817" y="1836126"/>
            <a:ext cx="1229348" cy="319639"/>
          </a:xfrm>
          <a:prstGeom prst="rect">
            <a:avLst/>
          </a:prstGeom>
          <a:noFill/>
        </p:spPr>
        <p:txBody>
          <a:bodyPr wrap="square">
            <a:spAutoFit/>
          </a:bodyPr>
          <a:lstStyle/>
          <a:p>
            <a:pPr algn="ctr"/>
            <a:r>
              <a:rPr lang="es-ES" sz="1477"/>
              <a:t>Línea Base</a:t>
            </a:r>
          </a:p>
        </p:txBody>
      </p:sp>
      <p:sp>
        <p:nvSpPr>
          <p:cNvPr id="45" name="CuadroTexto 44">
            <a:extLst>
              <a:ext uri="{FF2B5EF4-FFF2-40B4-BE49-F238E27FC236}">
                <a16:creationId xmlns:a16="http://schemas.microsoft.com/office/drawing/2014/main" id="{2FE8B2DB-AA58-45AE-8C10-E7985E67674F}"/>
              </a:ext>
            </a:extLst>
          </p:cNvPr>
          <p:cNvSpPr txBox="1"/>
          <p:nvPr/>
        </p:nvSpPr>
        <p:spPr>
          <a:xfrm>
            <a:off x="5214996" y="1836125"/>
            <a:ext cx="1229348" cy="319639"/>
          </a:xfrm>
          <a:prstGeom prst="rect">
            <a:avLst/>
          </a:prstGeom>
          <a:noFill/>
        </p:spPr>
        <p:txBody>
          <a:bodyPr wrap="square">
            <a:spAutoFit/>
          </a:bodyPr>
          <a:lstStyle/>
          <a:p>
            <a:pPr algn="ctr"/>
            <a:r>
              <a:rPr lang="es-ES" sz="1477"/>
              <a:t>Meta</a:t>
            </a:r>
          </a:p>
        </p:txBody>
      </p:sp>
      <p:cxnSp>
        <p:nvCxnSpPr>
          <p:cNvPr id="14" name="Conector recto 13">
            <a:extLst>
              <a:ext uri="{FF2B5EF4-FFF2-40B4-BE49-F238E27FC236}">
                <a16:creationId xmlns:a16="http://schemas.microsoft.com/office/drawing/2014/main" id="{FF9B5C62-8A6D-4B5F-88C6-C483FFC02970}"/>
              </a:ext>
            </a:extLst>
          </p:cNvPr>
          <p:cNvCxnSpPr/>
          <p:nvPr/>
        </p:nvCxnSpPr>
        <p:spPr>
          <a:xfrm>
            <a:off x="3946944" y="2496461"/>
            <a:ext cx="225366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riángulo isósceles 14">
            <a:extLst>
              <a:ext uri="{FF2B5EF4-FFF2-40B4-BE49-F238E27FC236}">
                <a16:creationId xmlns:a16="http://schemas.microsoft.com/office/drawing/2014/main" id="{B9B7AAD7-1397-4FE6-B979-5EE501F80DB9}"/>
              </a:ext>
            </a:extLst>
          </p:cNvPr>
          <p:cNvSpPr/>
          <p:nvPr/>
        </p:nvSpPr>
        <p:spPr>
          <a:xfrm rot="10800000">
            <a:off x="4156679" y="2187519"/>
            <a:ext cx="485624" cy="47886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65" name="Triángulo isósceles 64">
            <a:extLst>
              <a:ext uri="{FF2B5EF4-FFF2-40B4-BE49-F238E27FC236}">
                <a16:creationId xmlns:a16="http://schemas.microsoft.com/office/drawing/2014/main" id="{DE1E3E0C-104C-4DB5-8C64-B3A50E837E33}"/>
              </a:ext>
            </a:extLst>
          </p:cNvPr>
          <p:cNvSpPr/>
          <p:nvPr/>
        </p:nvSpPr>
        <p:spPr>
          <a:xfrm rot="10800000">
            <a:off x="5586858" y="2179104"/>
            <a:ext cx="485624" cy="478869"/>
          </a:xfrm>
          <a:prstGeom prst="triangle">
            <a:avLst/>
          </a:prstGeom>
          <a:solidFill>
            <a:srgbClr val="276F8B"/>
          </a:solidFill>
          <a:ln>
            <a:solidFill>
              <a:srgbClr val="276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71" name="CuadroTexto 70">
            <a:extLst>
              <a:ext uri="{FF2B5EF4-FFF2-40B4-BE49-F238E27FC236}">
                <a16:creationId xmlns:a16="http://schemas.microsoft.com/office/drawing/2014/main" id="{ABB25C55-7E39-4614-9319-B34693BE9B6F}"/>
              </a:ext>
            </a:extLst>
          </p:cNvPr>
          <p:cNvSpPr txBox="1"/>
          <p:nvPr/>
        </p:nvSpPr>
        <p:spPr>
          <a:xfrm>
            <a:off x="3784817" y="2632517"/>
            <a:ext cx="1229348" cy="291170"/>
          </a:xfrm>
          <a:prstGeom prst="rect">
            <a:avLst/>
          </a:prstGeom>
          <a:noFill/>
        </p:spPr>
        <p:txBody>
          <a:bodyPr wrap="square">
            <a:spAutoFit/>
          </a:bodyPr>
          <a:lstStyle/>
          <a:p>
            <a:pPr algn="ctr"/>
            <a:r>
              <a:rPr lang="es-ES" sz="1292" b="1" dirty="0"/>
              <a:t>2020*</a:t>
            </a:r>
          </a:p>
        </p:txBody>
      </p:sp>
      <p:sp>
        <p:nvSpPr>
          <p:cNvPr id="72" name="CuadroTexto 71">
            <a:extLst>
              <a:ext uri="{FF2B5EF4-FFF2-40B4-BE49-F238E27FC236}">
                <a16:creationId xmlns:a16="http://schemas.microsoft.com/office/drawing/2014/main" id="{252383F0-4506-4167-9F97-E64F9E183ED8}"/>
              </a:ext>
            </a:extLst>
          </p:cNvPr>
          <p:cNvSpPr txBox="1"/>
          <p:nvPr/>
        </p:nvSpPr>
        <p:spPr>
          <a:xfrm>
            <a:off x="5206778" y="2629387"/>
            <a:ext cx="1229348" cy="291170"/>
          </a:xfrm>
          <a:prstGeom prst="rect">
            <a:avLst/>
          </a:prstGeom>
          <a:noFill/>
        </p:spPr>
        <p:txBody>
          <a:bodyPr wrap="square">
            <a:spAutoFit/>
          </a:bodyPr>
          <a:lstStyle/>
          <a:p>
            <a:pPr algn="ctr"/>
            <a:r>
              <a:rPr lang="es-ES" sz="1292" b="1" dirty="0"/>
              <a:t>2028</a:t>
            </a:r>
          </a:p>
        </p:txBody>
      </p:sp>
      <p:sp>
        <p:nvSpPr>
          <p:cNvPr id="73" name="CuadroTexto 72">
            <a:extLst>
              <a:ext uri="{FF2B5EF4-FFF2-40B4-BE49-F238E27FC236}">
                <a16:creationId xmlns:a16="http://schemas.microsoft.com/office/drawing/2014/main" id="{F8A6DB91-4E49-47CA-BF25-1E9E09A1B4AF}"/>
              </a:ext>
            </a:extLst>
          </p:cNvPr>
          <p:cNvSpPr txBox="1"/>
          <p:nvPr/>
        </p:nvSpPr>
        <p:spPr>
          <a:xfrm>
            <a:off x="4535833" y="2634326"/>
            <a:ext cx="1229348" cy="291170"/>
          </a:xfrm>
          <a:prstGeom prst="rect">
            <a:avLst/>
          </a:prstGeom>
          <a:noFill/>
        </p:spPr>
        <p:txBody>
          <a:bodyPr wrap="square">
            <a:spAutoFit/>
          </a:bodyPr>
          <a:lstStyle/>
          <a:p>
            <a:pPr algn="ctr"/>
            <a:r>
              <a:rPr lang="es-ES" sz="1292" b="1" dirty="0"/>
              <a:t>2024</a:t>
            </a:r>
          </a:p>
        </p:txBody>
      </p:sp>
      <p:sp>
        <p:nvSpPr>
          <p:cNvPr id="74" name="Triángulo isósceles 73">
            <a:extLst>
              <a:ext uri="{FF2B5EF4-FFF2-40B4-BE49-F238E27FC236}">
                <a16:creationId xmlns:a16="http://schemas.microsoft.com/office/drawing/2014/main" id="{0D694554-6B6C-4F7E-AF73-1A9CB61D95FA}"/>
              </a:ext>
            </a:extLst>
          </p:cNvPr>
          <p:cNvSpPr/>
          <p:nvPr/>
        </p:nvSpPr>
        <p:spPr>
          <a:xfrm rot="10800000">
            <a:off x="4884031" y="2190351"/>
            <a:ext cx="485624" cy="478869"/>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cxnSp>
        <p:nvCxnSpPr>
          <p:cNvPr id="18" name="Conector recto de flecha 17">
            <a:extLst>
              <a:ext uri="{FF2B5EF4-FFF2-40B4-BE49-F238E27FC236}">
                <a16:creationId xmlns:a16="http://schemas.microsoft.com/office/drawing/2014/main" id="{9F335D41-0F1C-4E7D-B65C-4262E9B09FE9}"/>
              </a:ext>
            </a:extLst>
          </p:cNvPr>
          <p:cNvCxnSpPr>
            <a:cxnSpLocks/>
            <a:stCxn id="71" idx="2"/>
          </p:cNvCxnSpPr>
          <p:nvPr/>
        </p:nvCxnSpPr>
        <p:spPr>
          <a:xfrm flipH="1">
            <a:off x="4391577" y="2923687"/>
            <a:ext cx="7914" cy="62706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0267A3E8-BBD5-475A-8616-B2ABCBD3324C}"/>
              </a:ext>
            </a:extLst>
          </p:cNvPr>
          <p:cNvCxnSpPr/>
          <p:nvPr/>
        </p:nvCxnSpPr>
        <p:spPr>
          <a:xfrm flipH="1">
            <a:off x="5122885" y="2918428"/>
            <a:ext cx="7914" cy="63412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E5CEEA25-21D5-4692-A50D-0C40224AE4A8}"/>
              </a:ext>
            </a:extLst>
          </p:cNvPr>
          <p:cNvCxnSpPr/>
          <p:nvPr/>
        </p:nvCxnSpPr>
        <p:spPr>
          <a:xfrm flipH="1">
            <a:off x="5813538" y="2921360"/>
            <a:ext cx="7914" cy="634128"/>
          </a:xfrm>
          <a:prstGeom prst="straightConnector1">
            <a:avLst/>
          </a:prstGeom>
          <a:ln>
            <a:solidFill>
              <a:srgbClr val="276F8B"/>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11F7FB60-0360-4F8C-A417-A9DAEE4D9948}"/>
              </a:ext>
            </a:extLst>
          </p:cNvPr>
          <p:cNvGraphicFramePr>
            <a:graphicFrameLocks noGrp="1"/>
          </p:cNvGraphicFramePr>
          <p:nvPr>
            <p:extLst>
              <p:ext uri="{D42A27DB-BD31-4B8C-83A1-F6EECF244321}">
                <p14:modId xmlns:p14="http://schemas.microsoft.com/office/powerpoint/2010/main" val="3367540672"/>
              </p:ext>
            </p:extLst>
          </p:nvPr>
        </p:nvGraphicFramePr>
        <p:xfrm>
          <a:off x="761115" y="4247196"/>
          <a:ext cx="5466954" cy="3997901"/>
        </p:xfrm>
        <a:graphic>
          <a:graphicData uri="http://schemas.openxmlformats.org/drawingml/2006/table">
            <a:tbl>
              <a:tblPr firstRow="1" bandRow="1">
                <a:tableStyleId>{2D5ABB26-0587-4C30-8999-92F81FD0307C}</a:tableStyleId>
              </a:tblPr>
              <a:tblGrid>
                <a:gridCol w="1488557">
                  <a:extLst>
                    <a:ext uri="{9D8B030D-6E8A-4147-A177-3AD203B41FA5}">
                      <a16:colId xmlns:a16="http://schemas.microsoft.com/office/drawing/2014/main" val="3371578007"/>
                    </a:ext>
                  </a:extLst>
                </a:gridCol>
                <a:gridCol w="1844737">
                  <a:extLst>
                    <a:ext uri="{9D8B030D-6E8A-4147-A177-3AD203B41FA5}">
                      <a16:colId xmlns:a16="http://schemas.microsoft.com/office/drawing/2014/main" val="1964456563"/>
                    </a:ext>
                  </a:extLst>
                </a:gridCol>
                <a:gridCol w="723456">
                  <a:extLst>
                    <a:ext uri="{9D8B030D-6E8A-4147-A177-3AD203B41FA5}">
                      <a16:colId xmlns:a16="http://schemas.microsoft.com/office/drawing/2014/main" val="3475615116"/>
                    </a:ext>
                  </a:extLst>
                </a:gridCol>
                <a:gridCol w="652683">
                  <a:extLst>
                    <a:ext uri="{9D8B030D-6E8A-4147-A177-3AD203B41FA5}">
                      <a16:colId xmlns:a16="http://schemas.microsoft.com/office/drawing/2014/main" val="1346087496"/>
                    </a:ext>
                  </a:extLst>
                </a:gridCol>
                <a:gridCol w="757521">
                  <a:extLst>
                    <a:ext uri="{9D8B030D-6E8A-4147-A177-3AD203B41FA5}">
                      <a16:colId xmlns:a16="http://schemas.microsoft.com/office/drawing/2014/main" val="3508946379"/>
                    </a:ext>
                  </a:extLst>
                </a:gridCol>
              </a:tblGrid>
              <a:tr h="564528">
                <a:tc rowSpan="3">
                  <a:txBody>
                    <a:bodyPr/>
                    <a:lstStyle/>
                    <a:p>
                      <a:pPr algn="l">
                        <a:lnSpc>
                          <a:spcPct val="115000"/>
                        </a:lnSpc>
                        <a:spcAft>
                          <a:spcPts val="600"/>
                        </a:spcAft>
                      </a:pPr>
                      <a:r>
                        <a:rPr lang="es-AR" sz="1000" dirty="0">
                          <a:solidFill>
                            <a:schemeClr val="tx1"/>
                          </a:solidFill>
                          <a:effectLst/>
                        </a:rPr>
                        <a:t>Implementar un nuevo modelo de gobierno corporativo</a:t>
                      </a:r>
                    </a:p>
                  </a:txBody>
                  <a:tcPr marL="45720" marR="45720" anchor="ctr">
                    <a:lnB w="12700" cap="flat" cmpd="sng" algn="ctr">
                      <a:solidFill>
                        <a:schemeClr val="tx1"/>
                      </a:solidFill>
                      <a:prstDash val="solid"/>
                      <a:round/>
                      <a:headEnd type="none" w="med" len="med"/>
                      <a:tailEnd type="none" w="med" len="med"/>
                    </a:lnB>
                  </a:tcPr>
                </a:tc>
                <a:tc>
                  <a:txBody>
                    <a:bodyPr/>
                    <a:lstStyle/>
                    <a:p>
                      <a:pPr algn="l"/>
                      <a:r>
                        <a:rPr lang="es-AR" sz="800" dirty="0">
                          <a:solidFill>
                            <a:schemeClr val="tx1"/>
                          </a:solidFill>
                        </a:rPr>
                        <a:t>Avance en la implementación del nuevo modelo de gobierno corporativo (cualitativo)</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No</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Si</a:t>
                      </a: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Si</a:t>
                      </a:r>
                    </a:p>
                  </a:txBody>
                  <a:tcPr marL="45720" marR="4572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600775"/>
                  </a:ext>
                </a:extLst>
              </a:tr>
              <a:tr h="288910">
                <a:tc vMerge="1">
                  <a:txBody>
                    <a:bodyPr/>
                    <a:lstStyle/>
                    <a:p>
                      <a:endParaRPr lang="es-AR"/>
                    </a:p>
                  </a:txBody>
                  <a:tcPr/>
                </a:tc>
                <a:tc>
                  <a:txBody>
                    <a:bodyPr/>
                    <a:lstStyle/>
                    <a:p>
                      <a:pPr algn="l">
                        <a:lnSpc>
                          <a:spcPct val="107000"/>
                        </a:lnSpc>
                        <a:spcAft>
                          <a:spcPts val="800"/>
                        </a:spcAft>
                      </a:pPr>
                      <a:r>
                        <a:rPr lang="es-AR" sz="800" dirty="0">
                          <a:solidFill>
                            <a:schemeClr val="tx1"/>
                          </a:solidFill>
                        </a:rPr>
                        <a:t>EVA (COP millones) </a:t>
                      </a:r>
                      <a:endParaRPr lang="es-AR" sz="800" kern="1200" dirty="0">
                        <a:solidFill>
                          <a:schemeClr val="tx1"/>
                        </a:solidFill>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-8.918</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-3.180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-922</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910">
                <a:tc vMerge="1">
                  <a:txBody>
                    <a:bodyPr/>
                    <a:lstStyle/>
                    <a:p>
                      <a:pPr algn="l">
                        <a:lnSpc>
                          <a:spcPct val="115000"/>
                        </a:lnSpc>
                        <a:spcAft>
                          <a:spcPts val="600"/>
                        </a:spcAft>
                      </a:pPr>
                      <a:r>
                        <a:rPr lang="es-ES" sz="1000" dirty="0">
                          <a:effectLst/>
                        </a:rPr>
                        <a:t>Implementar un nuevo modelo de gobierno corporativo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l">
                        <a:lnSpc>
                          <a:spcPct val="107000"/>
                        </a:lnSpc>
                        <a:spcAft>
                          <a:spcPts val="800"/>
                        </a:spcAft>
                      </a:pPr>
                      <a:r>
                        <a:rPr lang="es-AR" sz="800" kern="1200" dirty="0">
                          <a:solidFill>
                            <a:schemeClr val="tx1"/>
                          </a:solidFill>
                          <a:latin typeface="+mn-lt"/>
                          <a:ea typeface="+mn-ea"/>
                          <a:cs typeface="+mn-cs"/>
                        </a:rPr>
                        <a:t>Cambio del EVA (%)</a:t>
                      </a: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7,1%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-177,7%</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66,8%</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550302"/>
                  </a:ext>
                </a:extLst>
              </a:tr>
              <a:tr h="288910">
                <a:tc rowSpan="2">
                  <a:txBody>
                    <a:bodyPr/>
                    <a:lstStyle/>
                    <a:p>
                      <a:r>
                        <a:rPr lang="es-ES" sz="1000" dirty="0">
                          <a:solidFill>
                            <a:schemeClr val="tx1"/>
                          </a:solidFill>
                        </a:rPr>
                        <a:t>Garantizar la sostenibilidad financiera</a:t>
                      </a: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 sz="800" dirty="0">
                          <a:solidFill>
                            <a:schemeClr val="tx1"/>
                          </a:solidFill>
                        </a:rPr>
                        <a:t>Margen EBITDA (%)</a:t>
                      </a:r>
                      <a:endParaRPr lang="es-ES" sz="800" kern="1200" dirty="0">
                        <a:solidFill>
                          <a:schemeClr val="tx1"/>
                        </a:solidFill>
                        <a:latin typeface="+mn-lt"/>
                        <a:ea typeface="+mn-ea"/>
                        <a:cs typeface="+mn-cs"/>
                      </a:endParaRPr>
                    </a:p>
                  </a:txBody>
                  <a:tcPr marL="45720" marR="4572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40,4%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44,1%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47,0%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356662"/>
                  </a:ext>
                </a:extLst>
              </a:tr>
              <a:tr h="430206">
                <a:tc vMerge="1">
                  <a:txBody>
                    <a:bodyPr/>
                    <a:lstStyle/>
                    <a:p>
                      <a:endParaRPr lang="es-AR"/>
                    </a:p>
                  </a:txBody>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 sz="800" dirty="0">
                          <a:solidFill>
                            <a:schemeClr val="tx1"/>
                          </a:solidFill>
                        </a:rPr>
                        <a:t>Margen de utilidad neta (%)</a:t>
                      </a:r>
                      <a:endParaRPr lang="es-ES" sz="800" kern="1200" dirty="0">
                        <a:solidFill>
                          <a:schemeClr val="tx1"/>
                        </a:solidFill>
                        <a:latin typeface="+mn-lt"/>
                        <a:ea typeface="+mn-ea"/>
                        <a:cs typeface="+mn-cs"/>
                      </a:endParaRPr>
                    </a:p>
                  </a:txBody>
                  <a:tcPr marL="45720" marR="4572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15,1%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21,6%</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25,1%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6701">
                <a:tc rowSpan="2">
                  <a:txBody>
                    <a:bodyPr/>
                    <a:lstStyle/>
                    <a:p>
                      <a:r>
                        <a:rPr lang="es-AR" sz="1000" dirty="0">
                          <a:solidFill>
                            <a:schemeClr val="tx1"/>
                          </a:solidFill>
                        </a:rPr>
                        <a:t>Garantizar que la tarifa cubra el costo de servicio</a:t>
                      </a:r>
                      <a:endParaRPr lang="en-US" sz="1000" dirty="0">
                        <a:solidFill>
                          <a:schemeClr val="tx1"/>
                        </a:solidFill>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800" dirty="0">
                          <a:solidFill>
                            <a:schemeClr val="tx1"/>
                          </a:solidFill>
                        </a:rPr>
                        <a:t>Rotación de Cartera de Servicios Públicos en días de pago</a:t>
                      </a:r>
                      <a:endParaRPr lang="es-AR" sz="800" dirty="0">
                        <a:solidFill>
                          <a:schemeClr val="tx1"/>
                        </a:solidFill>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1,59%</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1,64%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1,64%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897662"/>
                  </a:ext>
                </a:extLst>
              </a:tr>
              <a:tr h="464506">
                <a:tc vMerge="1">
                  <a:txBody>
                    <a:bodyPr/>
                    <a:lstStyle/>
                    <a:p>
                      <a:endParaRPr lang="es-ES"/>
                    </a:p>
                  </a:txBody>
                  <a:tcPr>
                    <a:lnT w="12700" cap="flat" cmpd="sng" algn="ctr">
                      <a:solidFill>
                        <a:schemeClr val="tx1">
                          <a:lumMod val="65000"/>
                          <a:lumOff val="35000"/>
                        </a:schemeClr>
                      </a:solidFill>
                      <a:prstDash val="solid"/>
                      <a:round/>
                      <a:headEnd type="none" w="med" len="med"/>
                      <a:tailEnd type="none" w="med" len="med"/>
                    </a:lnT>
                  </a:tcPr>
                </a:tc>
                <a:tc>
                  <a:txBody>
                    <a:bodyPr/>
                    <a:lstStyle/>
                    <a:p>
                      <a:r>
                        <a:rPr lang="es-AR" sz="800" dirty="0">
                          <a:solidFill>
                            <a:schemeClr val="tx1"/>
                          </a:solidFill>
                        </a:rPr>
                        <a:t>Recuperación del costo de servicio (cualitativo)</a:t>
                      </a:r>
                      <a:endParaRPr lang="en-US" sz="800" dirty="0">
                        <a:solidFill>
                          <a:schemeClr val="tx1"/>
                        </a:solidFill>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N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S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S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422088"/>
                  </a:ext>
                </a:extLst>
              </a:tr>
              <a:tr h="602615">
                <a:tc>
                  <a:txBody>
                    <a:bodyPr/>
                    <a:lstStyle/>
                    <a:p>
                      <a:r>
                        <a:rPr lang="es-AR" sz="1000">
                          <a:solidFill>
                            <a:schemeClr val="tx1"/>
                          </a:solidFill>
                        </a:rPr>
                        <a:t>Garantizar la disposición eficiente de los vertimientos</a:t>
                      </a:r>
                      <a:endParaRPr lang="es-AR" sz="1000" dirty="0">
                        <a:solidFill>
                          <a:schemeClr val="tx1"/>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a:solidFill>
                            <a:schemeClr val="tx1"/>
                          </a:solidFill>
                        </a:rPr>
                        <a:t>Cumplimiento del PSMV (%)</a:t>
                      </a:r>
                      <a:endParaRPr lang="es-AR" sz="800" dirty="0">
                        <a:solidFill>
                          <a:schemeClr val="tx1"/>
                        </a:solidFill>
                      </a:endParaRPr>
                    </a:p>
                  </a:txBody>
                  <a:tcPr marL="45720" marR="4572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Sí</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Si</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Sí</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4391470"/>
                  </a:ext>
                </a:extLst>
              </a:tr>
              <a:tr h="6026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AR" sz="1000" dirty="0">
                          <a:solidFill>
                            <a:schemeClr val="tx1"/>
                          </a:solidFill>
                        </a:rPr>
                        <a:t>Contribuir a la gestión integral del agua</a:t>
                      </a:r>
                      <a:endParaRPr lang="en-US" sz="1000" dirty="0">
                        <a:solidFill>
                          <a:schemeClr val="tx1"/>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AR" sz="800" dirty="0">
                          <a:solidFill>
                            <a:schemeClr val="tx1"/>
                          </a:solidFill>
                        </a:rPr>
                        <a:t>Volumen de agua captado (</a:t>
                      </a:r>
                      <a:r>
                        <a:rPr lang="es-AR" sz="800" dirty="0" err="1">
                          <a:solidFill>
                            <a:schemeClr val="tx1"/>
                          </a:solidFill>
                        </a:rPr>
                        <a:t>lpcd</a:t>
                      </a:r>
                      <a:r>
                        <a:rPr lang="es-AR" sz="800" dirty="0">
                          <a:solidFill>
                            <a:schemeClr val="tx1"/>
                          </a:solidFill>
                        </a:rPr>
                        <a:t>)</a:t>
                      </a:r>
                      <a:endParaRPr lang="en-US" sz="800" dirty="0">
                        <a:solidFill>
                          <a:schemeClr val="tx1"/>
                        </a:solidFill>
                      </a:endParaRPr>
                    </a:p>
                  </a:txBody>
                  <a:tcPr marL="45720" marR="4572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273</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245</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246</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1">
            <a:extLst>
              <a:ext uri="{FF2B5EF4-FFF2-40B4-BE49-F238E27FC236}">
                <a16:creationId xmlns:a16="http://schemas.microsoft.com/office/drawing/2014/main" id="{DFB48337-F2E9-43E4-B3C5-988D4854187E}"/>
              </a:ext>
            </a:extLst>
          </p:cNvPr>
          <p:cNvSpPr>
            <a:spLocks noChangeArrowheads="1"/>
          </p:cNvSpPr>
          <p:nvPr/>
        </p:nvSpPr>
        <p:spPr bwMode="auto">
          <a:xfrm>
            <a:off x="1985597" y="1913756"/>
            <a:ext cx="170525" cy="5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br>
              <a:rPr lang="en-US" altLang="en-US" sz="1662">
                <a:latin typeface="Arial" panose="020B0604020202020204" pitchFamily="34" charset="0"/>
              </a:rPr>
            </a:br>
            <a:endParaRPr lang="en-US" altLang="en-US" sz="1662">
              <a:latin typeface="Arial" panose="020B0604020202020204" pitchFamily="34" charset="0"/>
            </a:endParaRPr>
          </a:p>
        </p:txBody>
      </p:sp>
      <p:sp>
        <p:nvSpPr>
          <p:cNvPr id="32" name="Diagrama de flujo: conector fuera de página 31">
            <a:extLst>
              <a:ext uri="{FF2B5EF4-FFF2-40B4-BE49-F238E27FC236}">
                <a16:creationId xmlns:a16="http://schemas.microsoft.com/office/drawing/2014/main" id="{6EA2BC2A-94C9-4BF6-A407-08D1219FDF3F}"/>
              </a:ext>
            </a:extLst>
          </p:cNvPr>
          <p:cNvSpPr/>
          <p:nvPr/>
        </p:nvSpPr>
        <p:spPr>
          <a:xfrm>
            <a:off x="238659" y="4489846"/>
            <a:ext cx="332308" cy="531692"/>
          </a:xfrm>
          <a:prstGeom prst="flowChartOffpageConnector">
            <a:avLst/>
          </a:prstGeom>
          <a:solidFill>
            <a:schemeClr val="accent6">
              <a:lumMod val="60000"/>
              <a:lumOff val="40000"/>
            </a:schemeClr>
          </a:solidFill>
          <a:ln>
            <a:solidFill>
              <a:srgbClr val="598D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t>1</a:t>
            </a:r>
          </a:p>
        </p:txBody>
      </p:sp>
      <p:sp>
        <p:nvSpPr>
          <p:cNvPr id="33" name="Diagrama de flujo: conector fuera de página 32">
            <a:extLst>
              <a:ext uri="{FF2B5EF4-FFF2-40B4-BE49-F238E27FC236}">
                <a16:creationId xmlns:a16="http://schemas.microsoft.com/office/drawing/2014/main" id="{C997ACE7-CEDF-4B83-BAB1-81B7567452E8}"/>
              </a:ext>
            </a:extLst>
          </p:cNvPr>
          <p:cNvSpPr/>
          <p:nvPr/>
        </p:nvSpPr>
        <p:spPr>
          <a:xfrm>
            <a:off x="238659" y="5491606"/>
            <a:ext cx="332308" cy="531692"/>
          </a:xfrm>
          <a:prstGeom prst="flowChartOffpageConnector">
            <a:avLst/>
          </a:prstGeom>
          <a:solidFill>
            <a:schemeClr val="accent1">
              <a:lumMod val="5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2</a:t>
            </a:r>
          </a:p>
        </p:txBody>
      </p:sp>
      <p:sp>
        <p:nvSpPr>
          <p:cNvPr id="34" name="Diagrama de flujo: conector fuera de página 33">
            <a:extLst>
              <a:ext uri="{FF2B5EF4-FFF2-40B4-BE49-F238E27FC236}">
                <a16:creationId xmlns:a16="http://schemas.microsoft.com/office/drawing/2014/main" id="{A7076FAA-29F9-4633-AA27-9DDDA0EABAF9}"/>
              </a:ext>
            </a:extLst>
          </p:cNvPr>
          <p:cNvSpPr/>
          <p:nvPr/>
        </p:nvSpPr>
        <p:spPr>
          <a:xfrm>
            <a:off x="238659" y="6321641"/>
            <a:ext cx="332308" cy="531692"/>
          </a:xfrm>
          <a:prstGeom prst="flowChartOffpageConnector">
            <a:avLst/>
          </a:prstGeom>
          <a:solidFill>
            <a:schemeClr val="accent1">
              <a:lumMod val="5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3</a:t>
            </a:r>
          </a:p>
        </p:txBody>
      </p:sp>
      <p:sp>
        <p:nvSpPr>
          <p:cNvPr id="36" name="CuadroTexto 35">
            <a:extLst>
              <a:ext uri="{FF2B5EF4-FFF2-40B4-BE49-F238E27FC236}">
                <a16:creationId xmlns:a16="http://schemas.microsoft.com/office/drawing/2014/main" id="{D5930FCA-306C-4BD7-AFEF-C70910EACDAB}"/>
              </a:ext>
            </a:extLst>
          </p:cNvPr>
          <p:cNvSpPr txBox="1"/>
          <p:nvPr/>
        </p:nvSpPr>
        <p:spPr>
          <a:xfrm>
            <a:off x="2089699" y="3896258"/>
            <a:ext cx="1269390" cy="348109"/>
          </a:xfrm>
          <a:prstGeom prst="rect">
            <a:avLst/>
          </a:prstGeom>
          <a:noFill/>
        </p:spPr>
        <p:txBody>
          <a:bodyPr wrap="square">
            <a:spAutoFit/>
          </a:bodyPr>
          <a:lstStyle/>
          <a:p>
            <a:r>
              <a:rPr lang="es-ES" sz="1662" b="1" dirty="0">
                <a:solidFill>
                  <a:schemeClr val="tx1">
                    <a:lumMod val="65000"/>
                    <a:lumOff val="35000"/>
                  </a:schemeClr>
                </a:solidFill>
              </a:rPr>
              <a:t>Indicadores</a:t>
            </a:r>
          </a:p>
        </p:txBody>
      </p:sp>
      <p:sp>
        <p:nvSpPr>
          <p:cNvPr id="29" name="Diagrama de flujo: conector fuera de página 28">
            <a:extLst>
              <a:ext uri="{FF2B5EF4-FFF2-40B4-BE49-F238E27FC236}">
                <a16:creationId xmlns:a16="http://schemas.microsoft.com/office/drawing/2014/main" id="{6061DACF-B83A-4AA7-98D3-3844C2405836}"/>
              </a:ext>
            </a:extLst>
          </p:cNvPr>
          <p:cNvSpPr/>
          <p:nvPr/>
        </p:nvSpPr>
        <p:spPr>
          <a:xfrm>
            <a:off x="238659" y="7069372"/>
            <a:ext cx="332308" cy="531692"/>
          </a:xfrm>
          <a:prstGeom prst="flowChartOffpage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4</a:t>
            </a:r>
          </a:p>
        </p:txBody>
      </p:sp>
      <p:sp>
        <p:nvSpPr>
          <p:cNvPr id="31" name="CuadroTexto 30">
            <a:extLst>
              <a:ext uri="{FF2B5EF4-FFF2-40B4-BE49-F238E27FC236}">
                <a16:creationId xmlns:a16="http://schemas.microsoft.com/office/drawing/2014/main" id="{D8AAC8AC-4DD7-228F-4526-DC49D70CF8D2}"/>
              </a:ext>
            </a:extLst>
          </p:cNvPr>
          <p:cNvSpPr txBox="1"/>
          <p:nvPr/>
        </p:nvSpPr>
        <p:spPr>
          <a:xfrm>
            <a:off x="0" y="8793063"/>
            <a:ext cx="5782410" cy="215444"/>
          </a:xfrm>
          <a:prstGeom prst="rect">
            <a:avLst/>
          </a:prstGeom>
          <a:noFill/>
        </p:spPr>
        <p:txBody>
          <a:bodyPr wrap="square" rtlCol="0">
            <a:spAutoFit/>
          </a:bodyPr>
          <a:lstStyle/>
          <a:p>
            <a:r>
              <a:rPr lang="es-ES" sz="1200" baseline="30000" dirty="0">
                <a:latin typeface="Calibri"/>
              </a:rPr>
              <a:t>*La empresa presentó línea base del año 2020, por este motivo se proyecta dentro del modelo financiero desde el año 2021 al 2028.</a:t>
            </a:r>
          </a:p>
        </p:txBody>
      </p:sp>
      <p:sp>
        <p:nvSpPr>
          <p:cNvPr id="35" name="Diagrama de flujo: conector fuera de página 28">
            <a:extLst>
              <a:ext uri="{FF2B5EF4-FFF2-40B4-BE49-F238E27FC236}">
                <a16:creationId xmlns:a16="http://schemas.microsoft.com/office/drawing/2014/main" id="{6061DACF-B83A-4AA7-98D3-3844C2405836}"/>
              </a:ext>
            </a:extLst>
          </p:cNvPr>
          <p:cNvSpPr/>
          <p:nvPr/>
        </p:nvSpPr>
        <p:spPr>
          <a:xfrm>
            <a:off x="236079" y="7679576"/>
            <a:ext cx="332308" cy="531692"/>
          </a:xfrm>
          <a:prstGeom prst="flowChartOffpage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5</a:t>
            </a:r>
          </a:p>
        </p:txBody>
      </p:sp>
    </p:spTree>
    <p:extLst>
      <p:ext uri="{BB962C8B-B14F-4D97-AF65-F5344CB8AC3E}">
        <p14:creationId xmlns:p14="http://schemas.microsoft.com/office/powerpoint/2010/main" val="359531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a:extLst>
              <a:ext uri="{FF2B5EF4-FFF2-40B4-BE49-F238E27FC236}">
                <a16:creationId xmlns:a16="http://schemas.microsoft.com/office/drawing/2014/main" id="{9137BACE-B7E2-490A-BDAD-18FA3CEFDDDE}"/>
              </a:ext>
            </a:extLst>
          </p:cNvPr>
          <p:cNvSpPr txBox="1"/>
          <p:nvPr/>
        </p:nvSpPr>
        <p:spPr>
          <a:xfrm>
            <a:off x="548796" y="3496531"/>
            <a:ext cx="2515657" cy="348109"/>
          </a:xfrm>
          <a:prstGeom prst="rect">
            <a:avLst/>
          </a:prstGeom>
          <a:noFill/>
        </p:spPr>
        <p:txBody>
          <a:bodyPr wrap="square">
            <a:spAutoFit/>
          </a:bodyPr>
          <a:lstStyle/>
          <a:p>
            <a:r>
              <a:rPr lang="es-ES" sz="1662" b="1">
                <a:solidFill>
                  <a:schemeClr val="tx1">
                    <a:lumMod val="65000"/>
                    <a:lumOff val="35000"/>
                  </a:schemeClr>
                </a:solidFill>
              </a:rPr>
              <a:t>Objetivos</a:t>
            </a:r>
          </a:p>
        </p:txBody>
      </p:sp>
      <p:graphicFrame>
        <p:nvGraphicFramePr>
          <p:cNvPr id="2" name="Tabla 1">
            <a:extLst>
              <a:ext uri="{FF2B5EF4-FFF2-40B4-BE49-F238E27FC236}">
                <a16:creationId xmlns:a16="http://schemas.microsoft.com/office/drawing/2014/main" id="{11F7FB60-0360-4F8C-A417-A9DAEE4D9948}"/>
              </a:ext>
            </a:extLst>
          </p:cNvPr>
          <p:cNvGraphicFramePr>
            <a:graphicFrameLocks noGrp="1"/>
          </p:cNvGraphicFramePr>
          <p:nvPr>
            <p:extLst>
              <p:ext uri="{D42A27DB-BD31-4B8C-83A1-F6EECF244321}">
                <p14:modId xmlns:p14="http://schemas.microsoft.com/office/powerpoint/2010/main" val="3813646926"/>
              </p:ext>
            </p:extLst>
          </p:nvPr>
        </p:nvGraphicFramePr>
        <p:xfrm>
          <a:off x="656493" y="3827201"/>
          <a:ext cx="5533479" cy="3001477"/>
        </p:xfrm>
        <a:graphic>
          <a:graphicData uri="http://schemas.openxmlformats.org/drawingml/2006/table">
            <a:tbl>
              <a:tblPr firstRow="1" bandRow="1">
                <a:tableStyleId>{2D5ABB26-0587-4C30-8999-92F81FD0307C}</a:tableStyleId>
              </a:tblPr>
              <a:tblGrid>
                <a:gridCol w="1545907">
                  <a:extLst>
                    <a:ext uri="{9D8B030D-6E8A-4147-A177-3AD203B41FA5}">
                      <a16:colId xmlns:a16="http://schemas.microsoft.com/office/drawing/2014/main" val="3371578007"/>
                    </a:ext>
                  </a:extLst>
                </a:gridCol>
                <a:gridCol w="1558686">
                  <a:extLst>
                    <a:ext uri="{9D8B030D-6E8A-4147-A177-3AD203B41FA5}">
                      <a16:colId xmlns:a16="http://schemas.microsoft.com/office/drawing/2014/main" val="1964456563"/>
                    </a:ext>
                  </a:extLst>
                </a:gridCol>
                <a:gridCol w="734174">
                  <a:extLst>
                    <a:ext uri="{9D8B030D-6E8A-4147-A177-3AD203B41FA5}">
                      <a16:colId xmlns:a16="http://schemas.microsoft.com/office/drawing/2014/main" val="3475615116"/>
                    </a:ext>
                  </a:extLst>
                </a:gridCol>
                <a:gridCol w="847356">
                  <a:extLst>
                    <a:ext uri="{9D8B030D-6E8A-4147-A177-3AD203B41FA5}">
                      <a16:colId xmlns:a16="http://schemas.microsoft.com/office/drawing/2014/main" val="1346087496"/>
                    </a:ext>
                  </a:extLst>
                </a:gridCol>
                <a:gridCol w="847356">
                  <a:extLst>
                    <a:ext uri="{9D8B030D-6E8A-4147-A177-3AD203B41FA5}">
                      <a16:colId xmlns:a16="http://schemas.microsoft.com/office/drawing/2014/main" val="3508946379"/>
                    </a:ext>
                  </a:extLst>
                </a:gridCol>
              </a:tblGrid>
              <a:tr h="771972">
                <a:tc rowSpan="2">
                  <a:txBody>
                    <a:bodyPr/>
                    <a:lstStyle/>
                    <a:p>
                      <a:pPr algn="l"/>
                      <a:r>
                        <a:rPr lang="es-AR" sz="1000" dirty="0">
                          <a:solidFill>
                            <a:schemeClr val="tx1"/>
                          </a:solidFill>
                        </a:rPr>
                        <a:t>Planear y desarrollar inversiones e iniciativas con viabilidad técnica, financiera y económica</a:t>
                      </a:r>
                      <a:endParaRPr lang="en-US" sz="11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s-AR" sz="800" dirty="0">
                          <a:solidFill>
                            <a:schemeClr val="tx1"/>
                          </a:solidFill>
                        </a:rPr>
                        <a:t>Desarrollo y seguimiento al proceso de inversiones e iniciativas (cualitativo)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 P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 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Sí</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550302"/>
                  </a:ext>
                </a:extLst>
              </a:tr>
              <a:tr h="512202">
                <a:tc vMerge="1">
                  <a:txBody>
                    <a:bodyPr/>
                    <a:lstStyle/>
                    <a:p>
                      <a:pPr algn="l">
                        <a:lnSpc>
                          <a:spcPct val="107000"/>
                        </a:lnSpc>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s-AR" sz="800" dirty="0">
                          <a:solidFill>
                            <a:schemeClr val="tx1"/>
                          </a:solidFill>
                        </a:rPr>
                        <a:t>Ejecución física de las inversiones</a:t>
                      </a:r>
                      <a:endParaRPr lang="en-US" sz="10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99,4%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99,7%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649660"/>
                  </a:ext>
                </a:extLst>
              </a:tr>
              <a:tr h="904461">
                <a:tc>
                  <a:txBody>
                    <a:bodyPr/>
                    <a:lstStyle/>
                    <a:p>
                      <a:pPr algn="l"/>
                      <a:r>
                        <a:rPr lang="es-AR" sz="1000" dirty="0">
                          <a:solidFill>
                            <a:schemeClr val="tx1"/>
                          </a:solidFill>
                        </a:rPr>
                        <a:t>Garantizar el acceso al servicio de acueducto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Cobertura de acueducto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6706379"/>
                  </a:ext>
                </a:extLst>
              </a:tr>
              <a:tr h="812842">
                <a:tc>
                  <a:txBody>
                    <a:bodyPr/>
                    <a:lstStyle/>
                    <a:p>
                      <a:pPr marL="0" algn="l" defTabSz="685800" rtl="0" eaLnBrk="1" latinLnBrk="0" hangingPunct="1">
                        <a:lnSpc>
                          <a:spcPct val="107000"/>
                        </a:lnSpc>
                        <a:spcAft>
                          <a:spcPts val="800"/>
                        </a:spcAft>
                      </a:pPr>
                      <a:r>
                        <a:rPr lang="es-AR" sz="1000" kern="1200" dirty="0">
                          <a:solidFill>
                            <a:schemeClr val="tx1"/>
                          </a:solidFill>
                          <a:latin typeface="+mn-lt"/>
                          <a:ea typeface="+mn-ea"/>
                          <a:cs typeface="+mn-cs"/>
                        </a:rPr>
                        <a:t>Garantizar el acceso al servicio de alcantarillado</a:t>
                      </a:r>
                      <a:endParaRPr lang="en-US" sz="10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AR" sz="800" dirty="0">
                          <a:solidFill>
                            <a:schemeClr val="tx1"/>
                          </a:solidFill>
                        </a:rPr>
                        <a:t>Cobertura de alcantarillado (%)</a:t>
                      </a:r>
                      <a:endParaRPr lang="es-ES" sz="8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90.5%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2809330"/>
                  </a:ext>
                </a:extLst>
              </a:tr>
            </a:tbl>
          </a:graphicData>
        </a:graphic>
      </p:graphicFrame>
      <p:sp>
        <p:nvSpPr>
          <p:cNvPr id="3" name="Rectangle 1">
            <a:extLst>
              <a:ext uri="{FF2B5EF4-FFF2-40B4-BE49-F238E27FC236}">
                <a16:creationId xmlns:a16="http://schemas.microsoft.com/office/drawing/2014/main" id="{DFB48337-F2E9-43E4-B3C5-988D4854187E}"/>
              </a:ext>
            </a:extLst>
          </p:cNvPr>
          <p:cNvSpPr>
            <a:spLocks noChangeArrowheads="1"/>
          </p:cNvSpPr>
          <p:nvPr/>
        </p:nvSpPr>
        <p:spPr bwMode="auto">
          <a:xfrm>
            <a:off x="1985597" y="3254935"/>
            <a:ext cx="170525" cy="5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br>
              <a:rPr lang="en-US" altLang="en-US" sz="1662">
                <a:latin typeface="Arial" panose="020B0604020202020204" pitchFamily="34" charset="0"/>
              </a:rPr>
            </a:br>
            <a:endParaRPr lang="en-US" altLang="en-US" sz="1662">
              <a:latin typeface="Arial" panose="020B0604020202020204" pitchFamily="34" charset="0"/>
            </a:endParaRPr>
          </a:p>
        </p:txBody>
      </p:sp>
      <p:sp>
        <p:nvSpPr>
          <p:cNvPr id="33" name="Diagrama de flujo: conector fuera de página 32">
            <a:extLst>
              <a:ext uri="{FF2B5EF4-FFF2-40B4-BE49-F238E27FC236}">
                <a16:creationId xmlns:a16="http://schemas.microsoft.com/office/drawing/2014/main" id="{C997ACE7-CEDF-4B83-BAB1-81B7567452E8}"/>
              </a:ext>
            </a:extLst>
          </p:cNvPr>
          <p:cNvSpPr/>
          <p:nvPr/>
        </p:nvSpPr>
        <p:spPr>
          <a:xfrm>
            <a:off x="195074" y="4249546"/>
            <a:ext cx="332308" cy="531692"/>
          </a:xfrm>
          <a:prstGeom prst="flowChartOffpage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6</a:t>
            </a:r>
          </a:p>
        </p:txBody>
      </p:sp>
      <p:sp>
        <p:nvSpPr>
          <p:cNvPr id="36" name="CuadroTexto 35">
            <a:extLst>
              <a:ext uri="{FF2B5EF4-FFF2-40B4-BE49-F238E27FC236}">
                <a16:creationId xmlns:a16="http://schemas.microsoft.com/office/drawing/2014/main" id="{D5930FCA-306C-4BD7-AFEF-C70910EACDAB}"/>
              </a:ext>
            </a:extLst>
          </p:cNvPr>
          <p:cNvSpPr txBox="1"/>
          <p:nvPr/>
        </p:nvSpPr>
        <p:spPr>
          <a:xfrm>
            <a:off x="2264172" y="3494481"/>
            <a:ext cx="1269390" cy="348109"/>
          </a:xfrm>
          <a:prstGeom prst="rect">
            <a:avLst/>
          </a:prstGeom>
          <a:noFill/>
        </p:spPr>
        <p:txBody>
          <a:bodyPr wrap="square">
            <a:spAutoFit/>
          </a:bodyPr>
          <a:lstStyle/>
          <a:p>
            <a:r>
              <a:rPr lang="es-ES" sz="1662" b="1" dirty="0">
                <a:solidFill>
                  <a:schemeClr val="tx1">
                    <a:lumMod val="65000"/>
                    <a:lumOff val="35000"/>
                  </a:schemeClr>
                </a:solidFill>
              </a:rPr>
              <a:t>Indicadores</a:t>
            </a:r>
          </a:p>
        </p:txBody>
      </p:sp>
      <p:sp>
        <p:nvSpPr>
          <p:cNvPr id="37" name="Diagrama de flujo: conector fuera de página 36">
            <a:extLst>
              <a:ext uri="{FF2B5EF4-FFF2-40B4-BE49-F238E27FC236}">
                <a16:creationId xmlns:a16="http://schemas.microsoft.com/office/drawing/2014/main" id="{D80814A6-B45A-48DB-9CD4-FB5F7941C781}"/>
              </a:ext>
            </a:extLst>
          </p:cNvPr>
          <p:cNvSpPr/>
          <p:nvPr/>
        </p:nvSpPr>
        <p:spPr>
          <a:xfrm>
            <a:off x="195074" y="6154030"/>
            <a:ext cx="332308" cy="531692"/>
          </a:xfrm>
          <a:prstGeom prst="flowChartOffpageConnector">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8</a:t>
            </a:r>
          </a:p>
        </p:txBody>
      </p:sp>
      <p:sp>
        <p:nvSpPr>
          <p:cNvPr id="31" name="Diagrama de flujo: conector fuera de página 30">
            <a:extLst>
              <a:ext uri="{FF2B5EF4-FFF2-40B4-BE49-F238E27FC236}">
                <a16:creationId xmlns:a16="http://schemas.microsoft.com/office/drawing/2014/main" id="{8D219FD3-F8F9-4B4A-910E-3FD642748ADC}"/>
              </a:ext>
            </a:extLst>
          </p:cNvPr>
          <p:cNvSpPr/>
          <p:nvPr/>
        </p:nvSpPr>
        <p:spPr>
          <a:xfrm>
            <a:off x="201061" y="5307325"/>
            <a:ext cx="332308" cy="531692"/>
          </a:xfrm>
          <a:prstGeom prst="flowChartOffpageConnector">
            <a:avLst/>
          </a:prstGeom>
          <a:solidFill>
            <a:srgbClr val="843C0C"/>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7</a:t>
            </a:r>
          </a:p>
        </p:txBody>
      </p:sp>
      <p:sp>
        <p:nvSpPr>
          <p:cNvPr id="40" name="CuadroTexto 39">
            <a:extLst>
              <a:ext uri="{FF2B5EF4-FFF2-40B4-BE49-F238E27FC236}">
                <a16:creationId xmlns:a16="http://schemas.microsoft.com/office/drawing/2014/main" id="{58C8F17A-20E9-2559-F14F-2FA9864D0668}"/>
              </a:ext>
            </a:extLst>
          </p:cNvPr>
          <p:cNvSpPr txBox="1"/>
          <p:nvPr/>
        </p:nvSpPr>
        <p:spPr>
          <a:xfrm>
            <a:off x="7662" y="8682335"/>
            <a:ext cx="5782410" cy="461665"/>
          </a:xfrm>
          <a:prstGeom prst="rect">
            <a:avLst/>
          </a:prstGeom>
          <a:noFill/>
        </p:spPr>
        <p:txBody>
          <a:bodyPr wrap="square" rtlCol="0">
            <a:spAutoFit/>
          </a:bodyPr>
          <a:lstStyle/>
          <a:p>
            <a:r>
              <a:rPr lang="es-ES" sz="1200" baseline="30000" dirty="0">
                <a:latin typeface="Calibri"/>
              </a:rPr>
              <a:t>*La empresa presentó línea base del año 2020, por este motivo se proyecta dentro del modelo financiero desde el año 2021 al 2028.</a:t>
            </a:r>
          </a:p>
          <a:p>
            <a:r>
              <a:rPr lang="es-ES" sz="1200" baseline="30000" dirty="0">
                <a:latin typeface="Calibri"/>
              </a:rPr>
              <a:t>Aquellos indicadores que figuren en blanco, se debe a que son las nuevas propuestas a tener en cuenta por la empresa.</a:t>
            </a:r>
          </a:p>
          <a:p>
            <a:endParaRPr lang="es-ES" sz="1200" baseline="30000" dirty="0">
              <a:latin typeface="Calibri"/>
            </a:endParaRPr>
          </a:p>
        </p:txBody>
      </p:sp>
      <p:sp>
        <p:nvSpPr>
          <p:cNvPr id="24" name="Rectangle 1">
            <a:extLst>
              <a:ext uri="{FF2B5EF4-FFF2-40B4-BE49-F238E27FC236}">
                <a16:creationId xmlns:a16="http://schemas.microsoft.com/office/drawing/2014/main" id="{10F7BC3E-0241-3B39-5B08-2B94CF9AA68E}"/>
              </a:ext>
            </a:extLst>
          </p:cNvPr>
          <p:cNvSpPr/>
          <p:nvPr/>
        </p:nvSpPr>
        <p:spPr>
          <a:xfrm>
            <a:off x="503824" y="632731"/>
            <a:ext cx="6127577" cy="546945"/>
          </a:xfrm>
          <a:prstGeom prst="rect">
            <a:avLst/>
          </a:prstGeom>
        </p:spPr>
        <p:txBody>
          <a:bodyPr wrap="square" lIns="66462">
            <a:spAutoFit/>
          </a:bodyPr>
          <a:lstStyle/>
          <a:p>
            <a:r>
              <a:rPr lang="es-ES" sz="2954" b="1" dirty="0"/>
              <a:t>Línea Base y </a:t>
            </a:r>
            <a:r>
              <a:rPr lang="es-ES" sz="2954" b="1" dirty="0">
                <a:solidFill>
                  <a:srgbClr val="276F8B"/>
                </a:solidFill>
              </a:rPr>
              <a:t>Metas</a:t>
            </a:r>
          </a:p>
        </p:txBody>
      </p:sp>
      <p:sp>
        <p:nvSpPr>
          <p:cNvPr id="25" name="CuadroTexto 24">
            <a:extLst>
              <a:ext uri="{FF2B5EF4-FFF2-40B4-BE49-F238E27FC236}">
                <a16:creationId xmlns:a16="http://schemas.microsoft.com/office/drawing/2014/main" id="{CEE0DA63-BCAF-5B9D-8BCE-2FA04BDFF5C5}"/>
              </a:ext>
            </a:extLst>
          </p:cNvPr>
          <p:cNvSpPr txBox="1"/>
          <p:nvPr/>
        </p:nvSpPr>
        <p:spPr>
          <a:xfrm>
            <a:off x="3776903" y="1834565"/>
            <a:ext cx="1229348" cy="319639"/>
          </a:xfrm>
          <a:prstGeom prst="rect">
            <a:avLst/>
          </a:prstGeom>
          <a:noFill/>
        </p:spPr>
        <p:txBody>
          <a:bodyPr wrap="square">
            <a:spAutoFit/>
          </a:bodyPr>
          <a:lstStyle/>
          <a:p>
            <a:pPr algn="ctr"/>
            <a:r>
              <a:rPr lang="es-ES" sz="1477" dirty="0"/>
              <a:t>Línea Base</a:t>
            </a:r>
          </a:p>
        </p:txBody>
      </p:sp>
      <p:sp>
        <p:nvSpPr>
          <p:cNvPr id="26" name="CuadroTexto 25">
            <a:extLst>
              <a:ext uri="{FF2B5EF4-FFF2-40B4-BE49-F238E27FC236}">
                <a16:creationId xmlns:a16="http://schemas.microsoft.com/office/drawing/2014/main" id="{9CA935E1-E8CF-E2A4-ADCF-618463157536}"/>
              </a:ext>
            </a:extLst>
          </p:cNvPr>
          <p:cNvSpPr txBox="1"/>
          <p:nvPr/>
        </p:nvSpPr>
        <p:spPr>
          <a:xfrm>
            <a:off x="5214996" y="1836125"/>
            <a:ext cx="1229348" cy="319639"/>
          </a:xfrm>
          <a:prstGeom prst="rect">
            <a:avLst/>
          </a:prstGeom>
          <a:noFill/>
        </p:spPr>
        <p:txBody>
          <a:bodyPr wrap="square">
            <a:spAutoFit/>
          </a:bodyPr>
          <a:lstStyle/>
          <a:p>
            <a:pPr algn="ctr"/>
            <a:r>
              <a:rPr lang="es-ES" sz="1477"/>
              <a:t>Meta</a:t>
            </a:r>
          </a:p>
        </p:txBody>
      </p:sp>
      <p:cxnSp>
        <p:nvCxnSpPr>
          <p:cNvPr id="29" name="Conector recto 28">
            <a:extLst>
              <a:ext uri="{FF2B5EF4-FFF2-40B4-BE49-F238E27FC236}">
                <a16:creationId xmlns:a16="http://schemas.microsoft.com/office/drawing/2014/main" id="{88E0BBE5-90C8-F613-22B9-BB1ABEC46747}"/>
              </a:ext>
            </a:extLst>
          </p:cNvPr>
          <p:cNvCxnSpPr/>
          <p:nvPr/>
        </p:nvCxnSpPr>
        <p:spPr>
          <a:xfrm>
            <a:off x="3946944" y="2496461"/>
            <a:ext cx="225366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riángulo isósceles 29">
            <a:extLst>
              <a:ext uri="{FF2B5EF4-FFF2-40B4-BE49-F238E27FC236}">
                <a16:creationId xmlns:a16="http://schemas.microsoft.com/office/drawing/2014/main" id="{16194295-FD41-C533-4C50-37D0A8701B3A}"/>
              </a:ext>
            </a:extLst>
          </p:cNvPr>
          <p:cNvSpPr/>
          <p:nvPr/>
        </p:nvSpPr>
        <p:spPr>
          <a:xfrm rot="10800000">
            <a:off x="4156679" y="2187519"/>
            <a:ext cx="485624" cy="47886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32" name="Triángulo isósceles 31">
            <a:extLst>
              <a:ext uri="{FF2B5EF4-FFF2-40B4-BE49-F238E27FC236}">
                <a16:creationId xmlns:a16="http://schemas.microsoft.com/office/drawing/2014/main" id="{A93ECE69-0D4B-6DFA-DF7B-02F4AD53C1C6}"/>
              </a:ext>
            </a:extLst>
          </p:cNvPr>
          <p:cNvSpPr/>
          <p:nvPr/>
        </p:nvSpPr>
        <p:spPr>
          <a:xfrm rot="10800000">
            <a:off x="5586858" y="2179104"/>
            <a:ext cx="485624" cy="478869"/>
          </a:xfrm>
          <a:prstGeom prst="triangle">
            <a:avLst/>
          </a:prstGeom>
          <a:solidFill>
            <a:srgbClr val="276F8B"/>
          </a:solidFill>
          <a:ln>
            <a:solidFill>
              <a:srgbClr val="276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34" name="CuadroTexto 33">
            <a:extLst>
              <a:ext uri="{FF2B5EF4-FFF2-40B4-BE49-F238E27FC236}">
                <a16:creationId xmlns:a16="http://schemas.microsoft.com/office/drawing/2014/main" id="{C42E172C-2F8E-D493-BB55-D476C7614D6F}"/>
              </a:ext>
            </a:extLst>
          </p:cNvPr>
          <p:cNvSpPr txBox="1"/>
          <p:nvPr/>
        </p:nvSpPr>
        <p:spPr>
          <a:xfrm>
            <a:off x="3784817" y="2632517"/>
            <a:ext cx="1229348" cy="291170"/>
          </a:xfrm>
          <a:prstGeom prst="rect">
            <a:avLst/>
          </a:prstGeom>
          <a:noFill/>
        </p:spPr>
        <p:txBody>
          <a:bodyPr wrap="square">
            <a:spAutoFit/>
          </a:bodyPr>
          <a:lstStyle/>
          <a:p>
            <a:pPr algn="ctr"/>
            <a:r>
              <a:rPr lang="es-ES" sz="1292" b="1" dirty="0"/>
              <a:t>2020*</a:t>
            </a:r>
          </a:p>
        </p:txBody>
      </p:sp>
      <p:sp>
        <p:nvSpPr>
          <p:cNvPr id="35" name="CuadroTexto 34">
            <a:extLst>
              <a:ext uri="{FF2B5EF4-FFF2-40B4-BE49-F238E27FC236}">
                <a16:creationId xmlns:a16="http://schemas.microsoft.com/office/drawing/2014/main" id="{50810538-1979-EC3B-9D28-5C6AA777FE21}"/>
              </a:ext>
            </a:extLst>
          </p:cNvPr>
          <p:cNvSpPr txBox="1"/>
          <p:nvPr/>
        </p:nvSpPr>
        <p:spPr>
          <a:xfrm>
            <a:off x="5206778" y="2629387"/>
            <a:ext cx="1229348" cy="291170"/>
          </a:xfrm>
          <a:prstGeom prst="rect">
            <a:avLst/>
          </a:prstGeom>
          <a:noFill/>
        </p:spPr>
        <p:txBody>
          <a:bodyPr wrap="square">
            <a:spAutoFit/>
          </a:bodyPr>
          <a:lstStyle/>
          <a:p>
            <a:pPr algn="ctr"/>
            <a:r>
              <a:rPr lang="es-ES" sz="1292" b="1" dirty="0"/>
              <a:t>2028</a:t>
            </a:r>
          </a:p>
        </p:txBody>
      </p:sp>
      <p:sp>
        <p:nvSpPr>
          <p:cNvPr id="38" name="CuadroTexto 37">
            <a:extLst>
              <a:ext uri="{FF2B5EF4-FFF2-40B4-BE49-F238E27FC236}">
                <a16:creationId xmlns:a16="http://schemas.microsoft.com/office/drawing/2014/main" id="{0E9E8088-FE54-D515-624C-34E5537B4CE2}"/>
              </a:ext>
            </a:extLst>
          </p:cNvPr>
          <p:cNvSpPr txBox="1"/>
          <p:nvPr/>
        </p:nvSpPr>
        <p:spPr>
          <a:xfrm>
            <a:off x="4535833" y="2634326"/>
            <a:ext cx="1229348" cy="291170"/>
          </a:xfrm>
          <a:prstGeom prst="rect">
            <a:avLst/>
          </a:prstGeom>
          <a:noFill/>
        </p:spPr>
        <p:txBody>
          <a:bodyPr wrap="square">
            <a:spAutoFit/>
          </a:bodyPr>
          <a:lstStyle/>
          <a:p>
            <a:pPr algn="ctr"/>
            <a:r>
              <a:rPr lang="es-ES" sz="1292" b="1" dirty="0"/>
              <a:t>2024</a:t>
            </a:r>
          </a:p>
        </p:txBody>
      </p:sp>
      <p:sp>
        <p:nvSpPr>
          <p:cNvPr id="39" name="Triángulo isósceles 38">
            <a:extLst>
              <a:ext uri="{FF2B5EF4-FFF2-40B4-BE49-F238E27FC236}">
                <a16:creationId xmlns:a16="http://schemas.microsoft.com/office/drawing/2014/main" id="{C5050A45-CB6B-EC7D-0546-D33CB6F909D0}"/>
              </a:ext>
            </a:extLst>
          </p:cNvPr>
          <p:cNvSpPr/>
          <p:nvPr/>
        </p:nvSpPr>
        <p:spPr>
          <a:xfrm rot="10800000">
            <a:off x="4884031" y="2190351"/>
            <a:ext cx="485624" cy="478869"/>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cxnSp>
        <p:nvCxnSpPr>
          <p:cNvPr id="42" name="Conector recto de flecha 41">
            <a:extLst>
              <a:ext uri="{FF2B5EF4-FFF2-40B4-BE49-F238E27FC236}">
                <a16:creationId xmlns:a16="http://schemas.microsoft.com/office/drawing/2014/main" id="{9D07FDDC-A2A1-637F-85FE-97D529270AF2}"/>
              </a:ext>
            </a:extLst>
          </p:cNvPr>
          <p:cNvCxnSpPr>
            <a:cxnSpLocks/>
            <a:stCxn id="34" idx="2"/>
          </p:cNvCxnSpPr>
          <p:nvPr/>
        </p:nvCxnSpPr>
        <p:spPr>
          <a:xfrm flipH="1">
            <a:off x="4391577" y="2923687"/>
            <a:ext cx="7914" cy="62706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F8A61C9E-4FF5-7719-84B8-E492FEF8BC82}"/>
              </a:ext>
            </a:extLst>
          </p:cNvPr>
          <p:cNvCxnSpPr/>
          <p:nvPr/>
        </p:nvCxnSpPr>
        <p:spPr>
          <a:xfrm flipH="1">
            <a:off x="5122885" y="2918428"/>
            <a:ext cx="7914" cy="63412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BF43025F-DA19-849A-6A89-3DFB26402CD3}"/>
              </a:ext>
            </a:extLst>
          </p:cNvPr>
          <p:cNvCxnSpPr/>
          <p:nvPr/>
        </p:nvCxnSpPr>
        <p:spPr>
          <a:xfrm flipH="1">
            <a:off x="5813538" y="2921360"/>
            <a:ext cx="7914" cy="634128"/>
          </a:xfrm>
          <a:prstGeom prst="straightConnector1">
            <a:avLst/>
          </a:prstGeom>
          <a:ln>
            <a:solidFill>
              <a:srgbClr val="276F8B"/>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
            <a:extLst>
              <a:ext uri="{FF2B5EF4-FFF2-40B4-BE49-F238E27FC236}">
                <a16:creationId xmlns:a16="http://schemas.microsoft.com/office/drawing/2014/main" id="{067E4070-E04F-0045-E019-026CB76AC90C}"/>
              </a:ext>
            </a:extLst>
          </p:cNvPr>
          <p:cNvSpPr>
            <a:spLocks noChangeArrowheads="1"/>
          </p:cNvSpPr>
          <p:nvPr/>
        </p:nvSpPr>
        <p:spPr bwMode="auto">
          <a:xfrm>
            <a:off x="1985597" y="1913756"/>
            <a:ext cx="170525" cy="5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br>
              <a:rPr lang="en-US" altLang="en-US" sz="1662">
                <a:latin typeface="Arial" panose="020B0604020202020204" pitchFamily="34" charset="0"/>
              </a:rPr>
            </a:br>
            <a:endParaRPr lang="en-US" altLang="en-US" sz="1662">
              <a:latin typeface="Arial" panose="020B0604020202020204" pitchFamily="34" charset="0"/>
            </a:endParaRPr>
          </a:p>
        </p:txBody>
      </p:sp>
    </p:spTree>
    <p:extLst>
      <p:ext uri="{BB962C8B-B14F-4D97-AF65-F5344CB8AC3E}">
        <p14:creationId xmlns:p14="http://schemas.microsoft.com/office/powerpoint/2010/main" val="109513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a:extLst>
              <a:ext uri="{FF2B5EF4-FFF2-40B4-BE49-F238E27FC236}">
                <a16:creationId xmlns:a16="http://schemas.microsoft.com/office/drawing/2014/main" id="{9137BACE-B7E2-490A-BDAD-18FA3CEFDDDE}"/>
              </a:ext>
            </a:extLst>
          </p:cNvPr>
          <p:cNvSpPr txBox="1"/>
          <p:nvPr/>
        </p:nvSpPr>
        <p:spPr>
          <a:xfrm>
            <a:off x="548796" y="2856388"/>
            <a:ext cx="2515657" cy="348109"/>
          </a:xfrm>
          <a:prstGeom prst="rect">
            <a:avLst/>
          </a:prstGeom>
          <a:noFill/>
        </p:spPr>
        <p:txBody>
          <a:bodyPr wrap="square">
            <a:spAutoFit/>
          </a:bodyPr>
          <a:lstStyle/>
          <a:p>
            <a:r>
              <a:rPr lang="es-ES" sz="1662" b="1">
                <a:solidFill>
                  <a:schemeClr val="tx1">
                    <a:lumMod val="65000"/>
                    <a:lumOff val="35000"/>
                  </a:schemeClr>
                </a:solidFill>
              </a:rPr>
              <a:t>Objetivos</a:t>
            </a:r>
          </a:p>
        </p:txBody>
      </p:sp>
      <p:graphicFrame>
        <p:nvGraphicFramePr>
          <p:cNvPr id="2" name="Tabla 1">
            <a:extLst>
              <a:ext uri="{FF2B5EF4-FFF2-40B4-BE49-F238E27FC236}">
                <a16:creationId xmlns:a16="http://schemas.microsoft.com/office/drawing/2014/main" id="{11F7FB60-0360-4F8C-A417-A9DAEE4D9948}"/>
              </a:ext>
            </a:extLst>
          </p:cNvPr>
          <p:cNvGraphicFramePr>
            <a:graphicFrameLocks noGrp="1"/>
          </p:cNvGraphicFramePr>
          <p:nvPr>
            <p:extLst>
              <p:ext uri="{D42A27DB-BD31-4B8C-83A1-F6EECF244321}">
                <p14:modId xmlns:p14="http://schemas.microsoft.com/office/powerpoint/2010/main" val="3891589745"/>
              </p:ext>
            </p:extLst>
          </p:nvPr>
        </p:nvGraphicFramePr>
        <p:xfrm>
          <a:off x="705853" y="3187056"/>
          <a:ext cx="5484118" cy="4748076"/>
        </p:xfrm>
        <a:graphic>
          <a:graphicData uri="http://schemas.openxmlformats.org/drawingml/2006/table">
            <a:tbl>
              <a:tblPr firstRow="1" bandRow="1">
                <a:tableStyleId>{2D5ABB26-0587-4C30-8999-92F81FD0307C}</a:tableStyleId>
              </a:tblPr>
              <a:tblGrid>
                <a:gridCol w="1523727">
                  <a:extLst>
                    <a:ext uri="{9D8B030D-6E8A-4147-A177-3AD203B41FA5}">
                      <a16:colId xmlns:a16="http://schemas.microsoft.com/office/drawing/2014/main" val="3371578007"/>
                    </a:ext>
                  </a:extLst>
                </a:gridCol>
                <a:gridCol w="1548061">
                  <a:extLst>
                    <a:ext uri="{9D8B030D-6E8A-4147-A177-3AD203B41FA5}">
                      <a16:colId xmlns:a16="http://schemas.microsoft.com/office/drawing/2014/main" val="1964456563"/>
                    </a:ext>
                  </a:extLst>
                </a:gridCol>
                <a:gridCol w="729170">
                  <a:extLst>
                    <a:ext uri="{9D8B030D-6E8A-4147-A177-3AD203B41FA5}">
                      <a16:colId xmlns:a16="http://schemas.microsoft.com/office/drawing/2014/main" val="3475615116"/>
                    </a:ext>
                  </a:extLst>
                </a:gridCol>
                <a:gridCol w="841580">
                  <a:extLst>
                    <a:ext uri="{9D8B030D-6E8A-4147-A177-3AD203B41FA5}">
                      <a16:colId xmlns:a16="http://schemas.microsoft.com/office/drawing/2014/main" val="1346087496"/>
                    </a:ext>
                  </a:extLst>
                </a:gridCol>
                <a:gridCol w="841580">
                  <a:extLst>
                    <a:ext uri="{9D8B030D-6E8A-4147-A177-3AD203B41FA5}">
                      <a16:colId xmlns:a16="http://schemas.microsoft.com/office/drawing/2014/main" val="3508946379"/>
                    </a:ext>
                  </a:extLst>
                </a:gridCol>
              </a:tblGrid>
              <a:tr h="686058">
                <a:tc>
                  <a:txBody>
                    <a:bodyPr/>
                    <a:lstStyle/>
                    <a:p>
                      <a:r>
                        <a:rPr lang="es-ES" sz="1000" dirty="0">
                          <a:solidFill>
                            <a:schemeClr val="tx1"/>
                          </a:solidFill>
                        </a:rPr>
                        <a:t>Desarrollar procesos eficientes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Ejecución de procesos eficientes (cualitativo)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P</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550302"/>
                  </a:ext>
                </a:extLst>
              </a:tr>
              <a:tr h="324114">
                <a:tc rowSpan="2">
                  <a:txBody>
                    <a:bodyPr/>
                    <a:lstStyle/>
                    <a:p>
                      <a:r>
                        <a:rPr lang="es-AR" sz="1000" dirty="0">
                          <a:solidFill>
                            <a:schemeClr val="tx1"/>
                          </a:solidFill>
                        </a:rPr>
                        <a:t>Alcanzar un nivel eficiente de pérdidas de agua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AR" sz="800" kern="1200" dirty="0">
                          <a:solidFill>
                            <a:schemeClr val="tx1"/>
                          </a:solidFill>
                          <a:latin typeface="+mn-lt"/>
                          <a:ea typeface="+mn-ea"/>
                          <a:cs typeface="+mn-cs"/>
                        </a:rPr>
                        <a:t>IPUF (m3/usuario/mes) </a:t>
                      </a:r>
                      <a:endParaRPr lang="es-ES" sz="8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                       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                         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                         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2539">
                <a:tc vMerge="1">
                  <a:txBody>
                    <a:bodyPr/>
                    <a:lstStyle/>
                    <a:p>
                      <a:endParaRPr lang="es-AR"/>
                    </a:p>
                  </a:txBody>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AR" sz="800" dirty="0">
                          <a:solidFill>
                            <a:schemeClr val="tx1"/>
                          </a:solidFill>
                        </a:rPr>
                        <a:t>Porcentaje de agua no facturada (%)</a:t>
                      </a:r>
                      <a:endParaRPr lang="es-AR" sz="8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37,9%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30,8%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30,8%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1162">
                <a:tc rowSpan="3">
                  <a:txBody>
                    <a:bodyPr/>
                    <a:lstStyle/>
                    <a:p>
                      <a:r>
                        <a:rPr lang="es-AR" sz="1000" dirty="0">
                          <a:solidFill>
                            <a:schemeClr val="tx1"/>
                          </a:solidFill>
                        </a:rPr>
                        <a:t>Optimizar la infraestructura de acueducto y alcantarillado*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Fallas en la red de transporte y distribución acueducto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1785476"/>
                  </a:ext>
                </a:extLst>
              </a:tr>
              <a:tr h="373302">
                <a:tc vMerge="1">
                  <a:txBody>
                    <a:bodyPr/>
                    <a:lstStyle/>
                    <a:p>
                      <a:endParaRPr lang="es-AR"/>
                    </a:p>
                  </a:txBody>
                  <a:tcPr/>
                </a:tc>
                <a:tc>
                  <a:txBody>
                    <a:bodyPr/>
                    <a:lstStyle/>
                    <a:p>
                      <a:r>
                        <a:rPr lang="es-AR" sz="800" dirty="0">
                          <a:solidFill>
                            <a:schemeClr val="tx1"/>
                          </a:solidFill>
                        </a:rPr>
                        <a:t>Fallas en la red de alcantarillado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cs typeface="Times New Roman" panose="02020603050405020304" pitchFamily="18"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1162">
                <a:tc vMerge="1">
                  <a:txBody>
                    <a:bodyPr/>
                    <a:lstStyle/>
                    <a:p>
                      <a:pPr algn="l">
                        <a:lnSpc>
                          <a:spcPct val="107000"/>
                        </a:lnSpc>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06"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Alcance del mantenimiento preventivo (cualitativo)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615904"/>
                  </a:ext>
                </a:extLst>
              </a:tr>
              <a:tr h="421162">
                <a:tc rowSpan="4">
                  <a:txBody>
                    <a:bodyPr/>
                    <a:lstStyle/>
                    <a:p>
                      <a:r>
                        <a:rPr lang="es-AR" sz="1000" dirty="0">
                          <a:solidFill>
                            <a:schemeClr val="tx1"/>
                          </a:solidFill>
                        </a:rPr>
                        <a:t>Optimizar la cobranza y la gestión comercial</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Período promedio de cobro (días)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409825"/>
                  </a:ext>
                </a:extLst>
              </a:tr>
              <a:tr h="314078">
                <a:tc vMerge="1">
                  <a:txBody>
                    <a:bodyPr/>
                    <a:lstStyle/>
                    <a:p>
                      <a:pPr algn="l">
                        <a:lnSpc>
                          <a:spcPct val="107000"/>
                        </a:lnSpc>
                        <a:spcAft>
                          <a:spcPts val="800"/>
                        </a:spcAft>
                      </a:pPr>
                      <a:endParaRPr lang="es-A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Eficiencia en el recaudo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97,5%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98,0%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98,0%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7566271"/>
                  </a:ext>
                </a:extLst>
              </a:tr>
              <a:tr h="309245">
                <a:tc vMerge="1">
                  <a:txBody>
                    <a:bodyPr/>
                    <a:lstStyle/>
                    <a:p>
                      <a:pPr algn="l">
                        <a:lnSpc>
                          <a:spcPct val="107000"/>
                        </a:lnSpc>
                        <a:spcAft>
                          <a:spcPts val="800"/>
                        </a:spcAft>
                      </a:pPr>
                      <a:endParaRPr lang="es-A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Índice de </a:t>
                      </a:r>
                      <a:r>
                        <a:rPr lang="es-AR" sz="800" dirty="0" err="1">
                          <a:solidFill>
                            <a:schemeClr val="tx1"/>
                          </a:solidFill>
                        </a:rPr>
                        <a:t>macromedición</a:t>
                      </a:r>
                      <a:r>
                        <a:rPr lang="es-AR" sz="800" dirty="0">
                          <a:solidFill>
                            <a:schemeClr val="tx1"/>
                          </a:solidFill>
                        </a:rPr>
                        <a:t> efectiva*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97%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04207"/>
                  </a:ext>
                </a:extLst>
              </a:tr>
              <a:tr h="268012">
                <a:tc vMerge="1">
                  <a:txBody>
                    <a:bodyPr/>
                    <a:lstStyle/>
                    <a:p>
                      <a:pPr algn="l">
                        <a:lnSpc>
                          <a:spcPct val="107000"/>
                        </a:lnSpc>
                        <a:spcAft>
                          <a:spcPts val="800"/>
                        </a:spcAft>
                      </a:pPr>
                      <a:endParaRPr lang="es-A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Índice de </a:t>
                      </a:r>
                      <a:r>
                        <a:rPr lang="es-AR" sz="800" dirty="0" err="1">
                          <a:solidFill>
                            <a:schemeClr val="tx1"/>
                          </a:solidFill>
                        </a:rPr>
                        <a:t>micromedición</a:t>
                      </a:r>
                      <a:r>
                        <a:rPr lang="es-AR" sz="800" dirty="0">
                          <a:solidFill>
                            <a:schemeClr val="tx1"/>
                          </a:solidFill>
                        </a:rPr>
                        <a:t> efectiva*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392516"/>
                  </a:ext>
                </a:extLst>
              </a:tr>
              <a:tr h="767242">
                <a:tc>
                  <a:txBody>
                    <a:bodyPr/>
                    <a:lstStyle/>
                    <a:p>
                      <a:r>
                        <a:rPr lang="es-AR" sz="1000" dirty="0">
                          <a:solidFill>
                            <a:schemeClr val="tx1"/>
                          </a:solidFill>
                        </a:rPr>
                        <a:t>Optimizar la eficiencia energética</a:t>
                      </a:r>
                      <a:endParaRPr lang="en-US" sz="11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AR" sz="800" dirty="0">
                          <a:solidFill>
                            <a:schemeClr val="tx1"/>
                          </a:solidFill>
                        </a:rPr>
                        <a:t>Consumo de electricidad por metro cúbico producido (kWh/m3)</a:t>
                      </a:r>
                      <a:endParaRPr lang="es-ES" sz="800" dirty="0">
                        <a:solidFill>
                          <a:schemeClr val="tx1"/>
                        </a:solidFill>
                      </a:endParaRPr>
                    </a:p>
                    <a:p>
                      <a:endParaRPr lang="es-AR" sz="8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0616325"/>
                  </a:ext>
                </a:extLst>
              </a:tr>
            </a:tbl>
          </a:graphicData>
        </a:graphic>
      </p:graphicFrame>
      <p:sp>
        <p:nvSpPr>
          <p:cNvPr id="3" name="Rectangle 1">
            <a:extLst>
              <a:ext uri="{FF2B5EF4-FFF2-40B4-BE49-F238E27FC236}">
                <a16:creationId xmlns:a16="http://schemas.microsoft.com/office/drawing/2014/main" id="{DFB48337-F2E9-43E4-B3C5-988D4854187E}"/>
              </a:ext>
            </a:extLst>
          </p:cNvPr>
          <p:cNvSpPr>
            <a:spLocks noChangeArrowheads="1"/>
          </p:cNvSpPr>
          <p:nvPr/>
        </p:nvSpPr>
        <p:spPr bwMode="auto">
          <a:xfrm>
            <a:off x="1985597" y="2614792"/>
            <a:ext cx="170525" cy="5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br>
              <a:rPr lang="en-US" altLang="en-US" sz="1662">
                <a:latin typeface="Arial" panose="020B0604020202020204" pitchFamily="34" charset="0"/>
              </a:rPr>
            </a:br>
            <a:endParaRPr lang="en-US" altLang="en-US" sz="1662">
              <a:latin typeface="Arial" panose="020B0604020202020204" pitchFamily="34" charset="0"/>
            </a:endParaRPr>
          </a:p>
        </p:txBody>
      </p:sp>
      <p:sp>
        <p:nvSpPr>
          <p:cNvPr id="36" name="CuadroTexto 35">
            <a:extLst>
              <a:ext uri="{FF2B5EF4-FFF2-40B4-BE49-F238E27FC236}">
                <a16:creationId xmlns:a16="http://schemas.microsoft.com/office/drawing/2014/main" id="{D5930FCA-306C-4BD7-AFEF-C70910EACDAB}"/>
              </a:ext>
            </a:extLst>
          </p:cNvPr>
          <p:cNvSpPr txBox="1"/>
          <p:nvPr/>
        </p:nvSpPr>
        <p:spPr>
          <a:xfrm>
            <a:off x="2264172" y="2854338"/>
            <a:ext cx="1269390" cy="348109"/>
          </a:xfrm>
          <a:prstGeom prst="rect">
            <a:avLst/>
          </a:prstGeom>
          <a:noFill/>
        </p:spPr>
        <p:txBody>
          <a:bodyPr wrap="square">
            <a:spAutoFit/>
          </a:bodyPr>
          <a:lstStyle/>
          <a:p>
            <a:r>
              <a:rPr lang="es-ES" sz="1662" b="1" dirty="0">
                <a:solidFill>
                  <a:schemeClr val="tx1">
                    <a:lumMod val="65000"/>
                    <a:lumOff val="35000"/>
                  </a:schemeClr>
                </a:solidFill>
              </a:rPr>
              <a:t>Indicadores</a:t>
            </a:r>
          </a:p>
        </p:txBody>
      </p:sp>
      <p:sp>
        <p:nvSpPr>
          <p:cNvPr id="38" name="Diagrama de flujo: conector fuera de página 37">
            <a:extLst>
              <a:ext uri="{FF2B5EF4-FFF2-40B4-BE49-F238E27FC236}">
                <a16:creationId xmlns:a16="http://schemas.microsoft.com/office/drawing/2014/main" id="{92AD063F-9818-438B-885B-69DAF4213DCD}"/>
              </a:ext>
            </a:extLst>
          </p:cNvPr>
          <p:cNvSpPr/>
          <p:nvPr/>
        </p:nvSpPr>
        <p:spPr>
          <a:xfrm>
            <a:off x="236989" y="4011355"/>
            <a:ext cx="332308" cy="531692"/>
          </a:xfrm>
          <a:prstGeom prst="flowChartOffpage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t>10</a:t>
            </a:r>
            <a:endParaRPr lang="es-ES" sz="1100" b="1" dirty="0"/>
          </a:p>
        </p:txBody>
      </p:sp>
      <p:sp>
        <p:nvSpPr>
          <p:cNvPr id="32" name="Diagrama de flujo: conector fuera de página 31">
            <a:extLst>
              <a:ext uri="{FF2B5EF4-FFF2-40B4-BE49-F238E27FC236}">
                <a16:creationId xmlns:a16="http://schemas.microsoft.com/office/drawing/2014/main" id="{50D0A3B2-B943-4EDD-B23D-1328A03284AE}"/>
              </a:ext>
            </a:extLst>
          </p:cNvPr>
          <p:cNvSpPr/>
          <p:nvPr/>
        </p:nvSpPr>
        <p:spPr>
          <a:xfrm>
            <a:off x="238264" y="4980621"/>
            <a:ext cx="332308" cy="531692"/>
          </a:xfrm>
          <a:prstGeom prst="flowChartOffpage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11</a:t>
            </a:r>
          </a:p>
        </p:txBody>
      </p:sp>
      <p:sp>
        <p:nvSpPr>
          <p:cNvPr id="34" name="Diagrama de flujo: conector fuera de página 33">
            <a:extLst>
              <a:ext uri="{FF2B5EF4-FFF2-40B4-BE49-F238E27FC236}">
                <a16:creationId xmlns:a16="http://schemas.microsoft.com/office/drawing/2014/main" id="{A18B9E8E-466A-6C22-6B44-C6BFA8A9CCC0}"/>
              </a:ext>
            </a:extLst>
          </p:cNvPr>
          <p:cNvSpPr/>
          <p:nvPr/>
        </p:nvSpPr>
        <p:spPr>
          <a:xfrm>
            <a:off x="238264" y="6128331"/>
            <a:ext cx="332308" cy="531692"/>
          </a:xfrm>
          <a:prstGeom prst="flowChartOffpage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12</a:t>
            </a:r>
          </a:p>
        </p:txBody>
      </p:sp>
      <p:sp>
        <p:nvSpPr>
          <p:cNvPr id="40" name="CuadroTexto 39">
            <a:extLst>
              <a:ext uri="{FF2B5EF4-FFF2-40B4-BE49-F238E27FC236}">
                <a16:creationId xmlns:a16="http://schemas.microsoft.com/office/drawing/2014/main" id="{58C8F17A-20E9-2559-F14F-2FA9864D0668}"/>
              </a:ext>
            </a:extLst>
          </p:cNvPr>
          <p:cNvSpPr txBox="1"/>
          <p:nvPr/>
        </p:nvSpPr>
        <p:spPr>
          <a:xfrm>
            <a:off x="7662" y="8682335"/>
            <a:ext cx="5782410" cy="461665"/>
          </a:xfrm>
          <a:prstGeom prst="rect">
            <a:avLst/>
          </a:prstGeom>
          <a:noFill/>
        </p:spPr>
        <p:txBody>
          <a:bodyPr wrap="square" rtlCol="0">
            <a:spAutoFit/>
          </a:bodyPr>
          <a:lstStyle/>
          <a:p>
            <a:r>
              <a:rPr lang="es-ES" sz="1200" baseline="30000" dirty="0">
                <a:latin typeface="Calibri"/>
              </a:rPr>
              <a:t>*La empresa presentó línea base del año 2020, por este motivo se proyecta dentro del modelo financiero desde el año 2021 al 2028.</a:t>
            </a:r>
          </a:p>
          <a:p>
            <a:r>
              <a:rPr lang="es-ES" sz="1200" baseline="30000" dirty="0">
                <a:latin typeface="Calibri"/>
              </a:rPr>
              <a:t>Aquellos indicadores que figuren en blanco, se debe a que son las nuevas propuestas a tener en cuenta por la empresa.</a:t>
            </a:r>
          </a:p>
          <a:p>
            <a:endParaRPr lang="es-ES" sz="1200" baseline="30000" dirty="0">
              <a:latin typeface="Calibri"/>
            </a:endParaRPr>
          </a:p>
        </p:txBody>
      </p:sp>
      <p:sp>
        <p:nvSpPr>
          <p:cNvPr id="30" name="Diagrama de flujo: conector fuera de página 37">
            <a:extLst>
              <a:ext uri="{FF2B5EF4-FFF2-40B4-BE49-F238E27FC236}">
                <a16:creationId xmlns:a16="http://schemas.microsoft.com/office/drawing/2014/main" id="{92AD063F-9818-438B-885B-69DAF4213DCD}"/>
              </a:ext>
            </a:extLst>
          </p:cNvPr>
          <p:cNvSpPr/>
          <p:nvPr/>
        </p:nvSpPr>
        <p:spPr>
          <a:xfrm>
            <a:off x="244251" y="3372587"/>
            <a:ext cx="332308" cy="531692"/>
          </a:xfrm>
          <a:prstGeom prst="flowChartOffpage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9</a:t>
            </a:r>
          </a:p>
        </p:txBody>
      </p:sp>
      <p:sp>
        <p:nvSpPr>
          <p:cNvPr id="42" name="Diagrama de flujo: conector fuera de página 33">
            <a:extLst>
              <a:ext uri="{FF2B5EF4-FFF2-40B4-BE49-F238E27FC236}">
                <a16:creationId xmlns:a16="http://schemas.microsoft.com/office/drawing/2014/main" id="{A18B9E8E-466A-6C22-6B44-C6BFA8A9CCC0}"/>
              </a:ext>
            </a:extLst>
          </p:cNvPr>
          <p:cNvSpPr/>
          <p:nvPr/>
        </p:nvSpPr>
        <p:spPr>
          <a:xfrm>
            <a:off x="248712" y="7225335"/>
            <a:ext cx="332308" cy="531692"/>
          </a:xfrm>
          <a:prstGeom prst="flowChartOffpage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13</a:t>
            </a:r>
          </a:p>
        </p:txBody>
      </p:sp>
      <p:sp>
        <p:nvSpPr>
          <p:cNvPr id="29" name="Rectangle 1">
            <a:extLst>
              <a:ext uri="{FF2B5EF4-FFF2-40B4-BE49-F238E27FC236}">
                <a16:creationId xmlns:a16="http://schemas.microsoft.com/office/drawing/2014/main" id="{B6F9C3F0-FE66-AF79-82F8-15FCB5AD6E58}"/>
              </a:ext>
            </a:extLst>
          </p:cNvPr>
          <p:cNvSpPr/>
          <p:nvPr/>
        </p:nvSpPr>
        <p:spPr>
          <a:xfrm>
            <a:off x="503824" y="632731"/>
            <a:ext cx="6127577" cy="546945"/>
          </a:xfrm>
          <a:prstGeom prst="rect">
            <a:avLst/>
          </a:prstGeom>
        </p:spPr>
        <p:txBody>
          <a:bodyPr wrap="square" lIns="66462">
            <a:spAutoFit/>
          </a:bodyPr>
          <a:lstStyle/>
          <a:p>
            <a:r>
              <a:rPr lang="es-ES" sz="2954" b="1" dirty="0"/>
              <a:t>Línea Base y </a:t>
            </a:r>
            <a:r>
              <a:rPr lang="es-ES" sz="2954" b="1" dirty="0">
                <a:solidFill>
                  <a:srgbClr val="276F8B"/>
                </a:solidFill>
              </a:rPr>
              <a:t>Metas</a:t>
            </a:r>
          </a:p>
        </p:txBody>
      </p:sp>
      <p:sp>
        <p:nvSpPr>
          <p:cNvPr id="31" name="CuadroTexto 30">
            <a:extLst>
              <a:ext uri="{FF2B5EF4-FFF2-40B4-BE49-F238E27FC236}">
                <a16:creationId xmlns:a16="http://schemas.microsoft.com/office/drawing/2014/main" id="{0CBEB870-9678-E202-A8A1-744548A89EE6}"/>
              </a:ext>
            </a:extLst>
          </p:cNvPr>
          <p:cNvSpPr txBox="1"/>
          <p:nvPr/>
        </p:nvSpPr>
        <p:spPr>
          <a:xfrm>
            <a:off x="3784817" y="1429726"/>
            <a:ext cx="1229348" cy="319639"/>
          </a:xfrm>
          <a:prstGeom prst="rect">
            <a:avLst/>
          </a:prstGeom>
          <a:noFill/>
        </p:spPr>
        <p:txBody>
          <a:bodyPr wrap="square">
            <a:spAutoFit/>
          </a:bodyPr>
          <a:lstStyle/>
          <a:p>
            <a:pPr algn="ctr"/>
            <a:r>
              <a:rPr lang="es-ES" sz="1477"/>
              <a:t>Línea Base</a:t>
            </a:r>
          </a:p>
        </p:txBody>
      </p:sp>
      <p:sp>
        <p:nvSpPr>
          <p:cNvPr id="33" name="CuadroTexto 32">
            <a:extLst>
              <a:ext uri="{FF2B5EF4-FFF2-40B4-BE49-F238E27FC236}">
                <a16:creationId xmlns:a16="http://schemas.microsoft.com/office/drawing/2014/main" id="{26320A3F-987A-420E-D4F1-72105D9C8307}"/>
              </a:ext>
            </a:extLst>
          </p:cNvPr>
          <p:cNvSpPr txBox="1"/>
          <p:nvPr/>
        </p:nvSpPr>
        <p:spPr>
          <a:xfrm>
            <a:off x="5214996" y="1429725"/>
            <a:ext cx="1229348" cy="319639"/>
          </a:xfrm>
          <a:prstGeom prst="rect">
            <a:avLst/>
          </a:prstGeom>
          <a:noFill/>
        </p:spPr>
        <p:txBody>
          <a:bodyPr wrap="square">
            <a:spAutoFit/>
          </a:bodyPr>
          <a:lstStyle/>
          <a:p>
            <a:pPr algn="ctr"/>
            <a:r>
              <a:rPr lang="es-ES" sz="1477"/>
              <a:t>Meta</a:t>
            </a:r>
          </a:p>
        </p:txBody>
      </p:sp>
      <p:cxnSp>
        <p:nvCxnSpPr>
          <p:cNvPr id="37" name="Conector recto 36">
            <a:extLst>
              <a:ext uri="{FF2B5EF4-FFF2-40B4-BE49-F238E27FC236}">
                <a16:creationId xmlns:a16="http://schemas.microsoft.com/office/drawing/2014/main" id="{BAA1E2AE-156F-2A45-40DC-CCC430303A78}"/>
              </a:ext>
            </a:extLst>
          </p:cNvPr>
          <p:cNvCxnSpPr/>
          <p:nvPr/>
        </p:nvCxnSpPr>
        <p:spPr>
          <a:xfrm>
            <a:off x="3946944" y="2090061"/>
            <a:ext cx="225366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Triángulo isósceles 42">
            <a:extLst>
              <a:ext uri="{FF2B5EF4-FFF2-40B4-BE49-F238E27FC236}">
                <a16:creationId xmlns:a16="http://schemas.microsoft.com/office/drawing/2014/main" id="{A38EF516-3B1F-BD3D-FB6E-7829A72220B0}"/>
              </a:ext>
            </a:extLst>
          </p:cNvPr>
          <p:cNvSpPr/>
          <p:nvPr/>
        </p:nvSpPr>
        <p:spPr>
          <a:xfrm rot="10800000">
            <a:off x="4156679" y="1781119"/>
            <a:ext cx="485624" cy="47886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46" name="Triángulo isósceles 45">
            <a:extLst>
              <a:ext uri="{FF2B5EF4-FFF2-40B4-BE49-F238E27FC236}">
                <a16:creationId xmlns:a16="http://schemas.microsoft.com/office/drawing/2014/main" id="{6A478934-E642-F4EB-8082-3B00D080DD4E}"/>
              </a:ext>
            </a:extLst>
          </p:cNvPr>
          <p:cNvSpPr/>
          <p:nvPr/>
        </p:nvSpPr>
        <p:spPr>
          <a:xfrm rot="10800000">
            <a:off x="5586858" y="1772704"/>
            <a:ext cx="485624" cy="478869"/>
          </a:xfrm>
          <a:prstGeom prst="triangle">
            <a:avLst/>
          </a:prstGeom>
          <a:solidFill>
            <a:srgbClr val="276F8B"/>
          </a:solidFill>
          <a:ln>
            <a:solidFill>
              <a:srgbClr val="276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47" name="CuadroTexto 46">
            <a:extLst>
              <a:ext uri="{FF2B5EF4-FFF2-40B4-BE49-F238E27FC236}">
                <a16:creationId xmlns:a16="http://schemas.microsoft.com/office/drawing/2014/main" id="{052A607E-0403-411E-0820-A9BF9C3E439A}"/>
              </a:ext>
            </a:extLst>
          </p:cNvPr>
          <p:cNvSpPr txBox="1"/>
          <p:nvPr/>
        </p:nvSpPr>
        <p:spPr>
          <a:xfrm>
            <a:off x="3784817" y="2226117"/>
            <a:ext cx="1229348" cy="291170"/>
          </a:xfrm>
          <a:prstGeom prst="rect">
            <a:avLst/>
          </a:prstGeom>
          <a:noFill/>
        </p:spPr>
        <p:txBody>
          <a:bodyPr wrap="square">
            <a:spAutoFit/>
          </a:bodyPr>
          <a:lstStyle/>
          <a:p>
            <a:pPr algn="ctr"/>
            <a:r>
              <a:rPr lang="es-ES" sz="1292" b="1" dirty="0"/>
              <a:t>2020*</a:t>
            </a:r>
          </a:p>
        </p:txBody>
      </p:sp>
      <p:sp>
        <p:nvSpPr>
          <p:cNvPr id="48" name="CuadroTexto 47">
            <a:extLst>
              <a:ext uri="{FF2B5EF4-FFF2-40B4-BE49-F238E27FC236}">
                <a16:creationId xmlns:a16="http://schemas.microsoft.com/office/drawing/2014/main" id="{A151032A-8490-B82C-E9A6-199E4106B482}"/>
              </a:ext>
            </a:extLst>
          </p:cNvPr>
          <p:cNvSpPr txBox="1"/>
          <p:nvPr/>
        </p:nvSpPr>
        <p:spPr>
          <a:xfrm>
            <a:off x="5206778" y="2222987"/>
            <a:ext cx="1229348" cy="291170"/>
          </a:xfrm>
          <a:prstGeom prst="rect">
            <a:avLst/>
          </a:prstGeom>
          <a:noFill/>
        </p:spPr>
        <p:txBody>
          <a:bodyPr wrap="square">
            <a:spAutoFit/>
          </a:bodyPr>
          <a:lstStyle/>
          <a:p>
            <a:pPr algn="ctr"/>
            <a:r>
              <a:rPr lang="es-ES" sz="1292" b="1" dirty="0"/>
              <a:t>2028</a:t>
            </a:r>
          </a:p>
        </p:txBody>
      </p:sp>
      <p:sp>
        <p:nvSpPr>
          <p:cNvPr id="49" name="CuadroTexto 48">
            <a:extLst>
              <a:ext uri="{FF2B5EF4-FFF2-40B4-BE49-F238E27FC236}">
                <a16:creationId xmlns:a16="http://schemas.microsoft.com/office/drawing/2014/main" id="{803D4B4B-223C-3584-83BC-61A0DFA89652}"/>
              </a:ext>
            </a:extLst>
          </p:cNvPr>
          <p:cNvSpPr txBox="1"/>
          <p:nvPr/>
        </p:nvSpPr>
        <p:spPr>
          <a:xfrm>
            <a:off x="4535833" y="2227926"/>
            <a:ext cx="1229348" cy="291170"/>
          </a:xfrm>
          <a:prstGeom prst="rect">
            <a:avLst/>
          </a:prstGeom>
          <a:noFill/>
        </p:spPr>
        <p:txBody>
          <a:bodyPr wrap="square">
            <a:spAutoFit/>
          </a:bodyPr>
          <a:lstStyle/>
          <a:p>
            <a:pPr algn="ctr"/>
            <a:r>
              <a:rPr lang="es-ES" sz="1292" b="1" dirty="0"/>
              <a:t>2024</a:t>
            </a:r>
          </a:p>
        </p:txBody>
      </p:sp>
      <p:sp>
        <p:nvSpPr>
          <p:cNvPr id="50" name="Triángulo isósceles 49">
            <a:extLst>
              <a:ext uri="{FF2B5EF4-FFF2-40B4-BE49-F238E27FC236}">
                <a16:creationId xmlns:a16="http://schemas.microsoft.com/office/drawing/2014/main" id="{50FA4620-FD78-99AA-7196-F69B6AF41BA2}"/>
              </a:ext>
            </a:extLst>
          </p:cNvPr>
          <p:cNvSpPr/>
          <p:nvPr/>
        </p:nvSpPr>
        <p:spPr>
          <a:xfrm rot="10800000">
            <a:off x="4884031" y="1783951"/>
            <a:ext cx="485624" cy="478869"/>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cxnSp>
        <p:nvCxnSpPr>
          <p:cNvPr id="51" name="Conector recto de flecha 50">
            <a:extLst>
              <a:ext uri="{FF2B5EF4-FFF2-40B4-BE49-F238E27FC236}">
                <a16:creationId xmlns:a16="http://schemas.microsoft.com/office/drawing/2014/main" id="{396243EF-3E53-CAEE-5922-B67387D9841F}"/>
              </a:ext>
            </a:extLst>
          </p:cNvPr>
          <p:cNvCxnSpPr>
            <a:cxnSpLocks/>
            <a:stCxn id="47" idx="2"/>
          </p:cNvCxnSpPr>
          <p:nvPr/>
        </p:nvCxnSpPr>
        <p:spPr>
          <a:xfrm flipH="1">
            <a:off x="4391577" y="2517287"/>
            <a:ext cx="7914" cy="62706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B5930B8-B44F-B132-6B10-13EFD219C056}"/>
              </a:ext>
            </a:extLst>
          </p:cNvPr>
          <p:cNvCxnSpPr/>
          <p:nvPr/>
        </p:nvCxnSpPr>
        <p:spPr>
          <a:xfrm flipH="1">
            <a:off x="5122885" y="2512028"/>
            <a:ext cx="7914" cy="63412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E9961BC0-52A6-0C45-6612-407C3EBFE650}"/>
              </a:ext>
            </a:extLst>
          </p:cNvPr>
          <p:cNvCxnSpPr/>
          <p:nvPr/>
        </p:nvCxnSpPr>
        <p:spPr>
          <a:xfrm flipH="1">
            <a:off x="5813538" y="2514960"/>
            <a:ext cx="7914" cy="634128"/>
          </a:xfrm>
          <a:prstGeom prst="straightConnector1">
            <a:avLst/>
          </a:prstGeom>
          <a:ln>
            <a:solidFill>
              <a:srgbClr val="276F8B"/>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1">
            <a:extLst>
              <a:ext uri="{FF2B5EF4-FFF2-40B4-BE49-F238E27FC236}">
                <a16:creationId xmlns:a16="http://schemas.microsoft.com/office/drawing/2014/main" id="{0632EC70-AFC1-2CF0-725E-133BDADC0863}"/>
              </a:ext>
            </a:extLst>
          </p:cNvPr>
          <p:cNvSpPr>
            <a:spLocks noChangeArrowheads="1"/>
          </p:cNvSpPr>
          <p:nvPr/>
        </p:nvSpPr>
        <p:spPr bwMode="auto">
          <a:xfrm>
            <a:off x="1985597" y="1913756"/>
            <a:ext cx="170525" cy="5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br>
              <a:rPr lang="en-US" altLang="en-US" sz="1662">
                <a:latin typeface="Arial" panose="020B0604020202020204" pitchFamily="34" charset="0"/>
              </a:rPr>
            </a:br>
            <a:endParaRPr lang="en-US" altLang="en-US" sz="1662">
              <a:latin typeface="Arial" panose="020B0604020202020204" pitchFamily="34" charset="0"/>
            </a:endParaRPr>
          </a:p>
        </p:txBody>
      </p:sp>
    </p:spTree>
    <p:extLst>
      <p:ext uri="{BB962C8B-B14F-4D97-AF65-F5344CB8AC3E}">
        <p14:creationId xmlns:p14="http://schemas.microsoft.com/office/powerpoint/2010/main" val="6834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59BF044C-7CEB-4926-6F85-B8CC3FE0276F}"/>
              </a:ext>
            </a:extLst>
          </p:cNvPr>
          <p:cNvSpPr txBox="1"/>
          <p:nvPr/>
        </p:nvSpPr>
        <p:spPr>
          <a:xfrm>
            <a:off x="2992852" y="6605978"/>
            <a:ext cx="1004230" cy="2646878"/>
          </a:xfrm>
          <a:prstGeom prst="rect">
            <a:avLst/>
          </a:prstGeom>
          <a:noFill/>
        </p:spPr>
        <p:txBody>
          <a:bodyPr wrap="square" rtlCol="0">
            <a:spAutoFit/>
          </a:bodyPr>
          <a:lstStyle/>
          <a:p>
            <a:r>
              <a:rPr lang="es-AR" sz="16600" dirty="0">
                <a:solidFill>
                  <a:schemeClr val="bg1">
                    <a:lumMod val="65000"/>
                  </a:schemeClr>
                </a:solidFill>
                <a:latin typeface="Baguet Script" panose="020B0604020202020204" pitchFamily="2" charset="0"/>
              </a:rPr>
              <a:t>5</a:t>
            </a:r>
          </a:p>
        </p:txBody>
      </p:sp>
      <p:sp>
        <p:nvSpPr>
          <p:cNvPr id="23" name="CuadroTexto 22">
            <a:extLst>
              <a:ext uri="{FF2B5EF4-FFF2-40B4-BE49-F238E27FC236}">
                <a16:creationId xmlns:a16="http://schemas.microsoft.com/office/drawing/2014/main" id="{4A012313-0997-D918-AC17-C91CF3E4B2DA}"/>
              </a:ext>
            </a:extLst>
          </p:cNvPr>
          <p:cNvSpPr txBox="1"/>
          <p:nvPr/>
        </p:nvSpPr>
        <p:spPr>
          <a:xfrm>
            <a:off x="2978247" y="4428472"/>
            <a:ext cx="1004230" cy="2646878"/>
          </a:xfrm>
          <a:prstGeom prst="rect">
            <a:avLst/>
          </a:prstGeom>
          <a:noFill/>
        </p:spPr>
        <p:txBody>
          <a:bodyPr wrap="square" rtlCol="0">
            <a:spAutoFit/>
          </a:bodyPr>
          <a:lstStyle/>
          <a:p>
            <a:r>
              <a:rPr lang="es-AR" sz="16600" dirty="0">
                <a:solidFill>
                  <a:schemeClr val="bg1">
                    <a:lumMod val="85000"/>
                  </a:schemeClr>
                </a:solidFill>
                <a:latin typeface="Baguet Script" panose="020B0604020202020204" pitchFamily="2" charset="0"/>
              </a:rPr>
              <a:t>3</a:t>
            </a:r>
          </a:p>
        </p:txBody>
      </p:sp>
      <p:sp>
        <p:nvSpPr>
          <p:cNvPr id="6" name="CuadroTexto 5">
            <a:extLst>
              <a:ext uri="{FF2B5EF4-FFF2-40B4-BE49-F238E27FC236}">
                <a16:creationId xmlns:a16="http://schemas.microsoft.com/office/drawing/2014/main" id="{9F597251-DCD8-2345-FCC4-B66011B33956}"/>
              </a:ext>
            </a:extLst>
          </p:cNvPr>
          <p:cNvSpPr txBox="1"/>
          <p:nvPr/>
        </p:nvSpPr>
        <p:spPr>
          <a:xfrm>
            <a:off x="698035" y="2239678"/>
            <a:ext cx="1004230" cy="2646878"/>
          </a:xfrm>
          <a:prstGeom prst="rect">
            <a:avLst/>
          </a:prstGeom>
          <a:noFill/>
        </p:spPr>
        <p:txBody>
          <a:bodyPr wrap="square" rtlCol="0">
            <a:spAutoFit/>
          </a:bodyPr>
          <a:lstStyle/>
          <a:p>
            <a:r>
              <a:rPr lang="es-AR" sz="16600" dirty="0">
                <a:latin typeface="Baguet Script" panose="020B0604020202020204" pitchFamily="2" charset="0"/>
              </a:rPr>
              <a:t>1</a:t>
            </a:r>
          </a:p>
        </p:txBody>
      </p:sp>
      <p:sp>
        <p:nvSpPr>
          <p:cNvPr id="22" name="CuadroTexto 21">
            <a:extLst>
              <a:ext uri="{FF2B5EF4-FFF2-40B4-BE49-F238E27FC236}">
                <a16:creationId xmlns:a16="http://schemas.microsoft.com/office/drawing/2014/main" id="{3178FDB0-5929-3EC5-6A28-D31811F0E031}"/>
              </a:ext>
            </a:extLst>
          </p:cNvPr>
          <p:cNvSpPr txBox="1"/>
          <p:nvPr/>
        </p:nvSpPr>
        <p:spPr>
          <a:xfrm>
            <a:off x="2926885" y="2231390"/>
            <a:ext cx="1004230" cy="2646878"/>
          </a:xfrm>
          <a:prstGeom prst="rect">
            <a:avLst/>
          </a:prstGeom>
          <a:noFill/>
        </p:spPr>
        <p:txBody>
          <a:bodyPr wrap="square" rtlCol="0">
            <a:spAutoFit/>
          </a:bodyPr>
          <a:lstStyle/>
          <a:p>
            <a:r>
              <a:rPr lang="es-AR" sz="16600" dirty="0">
                <a:latin typeface="Baguet Script" panose="020B0604020202020204" pitchFamily="2" charset="0"/>
              </a:rPr>
              <a:t>2</a:t>
            </a:r>
          </a:p>
        </p:txBody>
      </p:sp>
      <p:sp>
        <p:nvSpPr>
          <p:cNvPr id="25" name="CuadroTexto 24">
            <a:extLst>
              <a:ext uri="{FF2B5EF4-FFF2-40B4-BE49-F238E27FC236}">
                <a16:creationId xmlns:a16="http://schemas.microsoft.com/office/drawing/2014/main" id="{0EE9C985-4D5A-2219-0802-65652A0A2C32}"/>
              </a:ext>
            </a:extLst>
          </p:cNvPr>
          <p:cNvSpPr txBox="1"/>
          <p:nvPr/>
        </p:nvSpPr>
        <p:spPr>
          <a:xfrm>
            <a:off x="567126" y="6604378"/>
            <a:ext cx="1004230" cy="2646878"/>
          </a:xfrm>
          <a:prstGeom prst="rect">
            <a:avLst/>
          </a:prstGeom>
          <a:noFill/>
        </p:spPr>
        <p:txBody>
          <a:bodyPr wrap="square" rtlCol="0">
            <a:spAutoFit/>
          </a:bodyPr>
          <a:lstStyle/>
          <a:p>
            <a:r>
              <a:rPr lang="es-AR" sz="16600" dirty="0">
                <a:solidFill>
                  <a:schemeClr val="bg1">
                    <a:lumMod val="50000"/>
                  </a:schemeClr>
                </a:solidFill>
                <a:latin typeface="Baguet Script" panose="020B0604020202020204" pitchFamily="2" charset="0"/>
              </a:rPr>
              <a:t>4</a:t>
            </a:r>
          </a:p>
        </p:txBody>
      </p:sp>
      <p:sp>
        <p:nvSpPr>
          <p:cNvPr id="35" name="Rectángulo 34">
            <a:extLst>
              <a:ext uri="{FF2B5EF4-FFF2-40B4-BE49-F238E27FC236}">
                <a16:creationId xmlns:a16="http://schemas.microsoft.com/office/drawing/2014/main" id="{F3D4FC1E-5325-775A-0733-DF7F8141B7EF}"/>
              </a:ext>
            </a:extLst>
          </p:cNvPr>
          <p:cNvSpPr/>
          <p:nvPr/>
        </p:nvSpPr>
        <p:spPr>
          <a:xfrm>
            <a:off x="2487930" y="4766134"/>
            <a:ext cx="2171700" cy="1978366"/>
          </a:xfrm>
          <a:prstGeom prst="rect">
            <a:avLst/>
          </a:prstGeom>
          <a:solidFill>
            <a:srgbClr val="92BB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MAPA ESTRATÉGICO</a:t>
            </a:r>
          </a:p>
        </p:txBody>
      </p:sp>
      <p:sp>
        <p:nvSpPr>
          <p:cNvPr id="37" name="Rectángulo 36">
            <a:extLst>
              <a:ext uri="{FF2B5EF4-FFF2-40B4-BE49-F238E27FC236}">
                <a16:creationId xmlns:a16="http://schemas.microsoft.com/office/drawing/2014/main" id="{C1A4D678-F176-8EA5-AC69-432355CD24A2}"/>
              </a:ext>
            </a:extLst>
          </p:cNvPr>
          <p:cNvSpPr/>
          <p:nvPr/>
        </p:nvSpPr>
        <p:spPr>
          <a:xfrm>
            <a:off x="2487930" y="6938634"/>
            <a:ext cx="2171700" cy="1978366"/>
          </a:xfrm>
          <a:prstGeom prst="rect">
            <a:avLst/>
          </a:prstGeom>
          <a:solidFill>
            <a:srgbClr val="C0D8E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MODELO FINANCIERO</a:t>
            </a:r>
          </a:p>
        </p:txBody>
      </p:sp>
      <p:sp>
        <p:nvSpPr>
          <p:cNvPr id="33" name="Rectángulo 32">
            <a:extLst>
              <a:ext uri="{FF2B5EF4-FFF2-40B4-BE49-F238E27FC236}">
                <a16:creationId xmlns:a16="http://schemas.microsoft.com/office/drawing/2014/main" id="{9AD885B3-8381-09EC-2F5C-CD525BBA5FCD}"/>
              </a:ext>
            </a:extLst>
          </p:cNvPr>
          <p:cNvSpPr/>
          <p:nvPr/>
        </p:nvSpPr>
        <p:spPr>
          <a:xfrm>
            <a:off x="2487930" y="2593634"/>
            <a:ext cx="2171700" cy="1978366"/>
          </a:xfrm>
          <a:prstGeom prst="rect">
            <a:avLst/>
          </a:prstGeom>
          <a:solidFill>
            <a:srgbClr val="C2DAEE">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HERRAMIENTAS DE DISEÑO</a:t>
            </a:r>
          </a:p>
        </p:txBody>
      </p:sp>
      <p:sp>
        <p:nvSpPr>
          <p:cNvPr id="38" name="Rectángulo 37">
            <a:extLst>
              <a:ext uri="{FF2B5EF4-FFF2-40B4-BE49-F238E27FC236}">
                <a16:creationId xmlns:a16="http://schemas.microsoft.com/office/drawing/2014/main" id="{4312FA52-7C60-F914-D728-B009AAE0696E}"/>
              </a:ext>
            </a:extLst>
          </p:cNvPr>
          <p:cNvSpPr/>
          <p:nvPr/>
        </p:nvSpPr>
        <p:spPr>
          <a:xfrm>
            <a:off x="114300" y="6938634"/>
            <a:ext cx="2171700" cy="1978366"/>
          </a:xfrm>
          <a:prstGeom prst="rect">
            <a:avLst/>
          </a:prstGeom>
          <a:solidFill>
            <a:srgbClr val="58C9F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PLAN DE IMPLEMENTACIÓN</a:t>
            </a:r>
          </a:p>
        </p:txBody>
      </p:sp>
      <p:sp>
        <p:nvSpPr>
          <p:cNvPr id="34" name="Rectángulo 33">
            <a:extLst>
              <a:ext uri="{FF2B5EF4-FFF2-40B4-BE49-F238E27FC236}">
                <a16:creationId xmlns:a16="http://schemas.microsoft.com/office/drawing/2014/main" id="{1A63C843-0D30-BF95-AD7A-ADA5EBCB80C1}"/>
              </a:ext>
            </a:extLst>
          </p:cNvPr>
          <p:cNvSpPr/>
          <p:nvPr/>
        </p:nvSpPr>
        <p:spPr>
          <a:xfrm>
            <a:off x="116501" y="2586823"/>
            <a:ext cx="2171700" cy="1978366"/>
          </a:xfrm>
          <a:prstGeom prst="rect">
            <a:avLst/>
          </a:prstGeom>
          <a:solidFill>
            <a:srgbClr val="55C9F3">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INTRODUCCIÓN</a:t>
            </a:r>
          </a:p>
        </p:txBody>
      </p:sp>
      <p:pic>
        <p:nvPicPr>
          <p:cNvPr id="24" name="Imagen 23"/>
          <p:cNvPicPr>
            <a:picLocks/>
          </p:cNvPicPr>
          <p:nvPr/>
        </p:nvPicPr>
        <p:blipFill>
          <a:blip r:embed="rId3"/>
          <a:stretch>
            <a:fillRect/>
          </a:stretch>
        </p:blipFill>
        <p:spPr>
          <a:xfrm>
            <a:off x="4809600" y="5055579"/>
            <a:ext cx="2048400" cy="3852000"/>
          </a:xfrm>
          <a:prstGeom prst="rect">
            <a:avLst/>
          </a:prstGeom>
        </p:spPr>
      </p:pic>
      <p:sp>
        <p:nvSpPr>
          <p:cNvPr id="17" name="Triángulo rectángulo 16">
            <a:extLst>
              <a:ext uri="{FF2B5EF4-FFF2-40B4-BE49-F238E27FC236}">
                <a16:creationId xmlns:a16="http://schemas.microsoft.com/office/drawing/2014/main" id="{73ACFDDC-56FB-0BFC-0DBE-FB71EC34CB9A}"/>
              </a:ext>
            </a:extLst>
          </p:cNvPr>
          <p:cNvSpPr/>
          <p:nvPr/>
        </p:nvSpPr>
        <p:spPr>
          <a:xfrm>
            <a:off x="6597015" y="1523365"/>
            <a:ext cx="267335" cy="347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1" name="Triángulo rectángulo 10">
            <a:extLst>
              <a:ext uri="{FF2B5EF4-FFF2-40B4-BE49-F238E27FC236}">
                <a16:creationId xmlns:a16="http://schemas.microsoft.com/office/drawing/2014/main" id="{4745ED0A-76E4-4617-CFCE-E66D7F1684B9}"/>
              </a:ext>
            </a:extLst>
          </p:cNvPr>
          <p:cNvSpPr/>
          <p:nvPr/>
        </p:nvSpPr>
        <p:spPr>
          <a:xfrm>
            <a:off x="1640500" y="-6397"/>
            <a:ext cx="267335" cy="347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pic>
        <p:nvPicPr>
          <p:cNvPr id="21" name="Imagen 20"/>
          <p:cNvPicPr>
            <a:picLocks/>
          </p:cNvPicPr>
          <p:nvPr/>
        </p:nvPicPr>
        <p:blipFill rotWithShape="1">
          <a:blip r:embed="rId4">
            <a:grayscl/>
          </a:blip>
          <a:srcRect t="5621" b="15040"/>
          <a:stretch/>
        </p:blipFill>
        <p:spPr>
          <a:xfrm>
            <a:off x="150600" y="114300"/>
            <a:ext cx="6631200" cy="2311200"/>
          </a:xfrm>
          <a:prstGeom prst="rect">
            <a:avLst/>
          </a:prstGeom>
        </p:spPr>
      </p:pic>
      <p:pic>
        <p:nvPicPr>
          <p:cNvPr id="8" name="Imagen 7"/>
          <p:cNvPicPr>
            <a:picLocks/>
          </p:cNvPicPr>
          <p:nvPr/>
        </p:nvPicPr>
        <p:blipFill>
          <a:blip r:embed="rId5">
            <a:duotone>
              <a:prstClr val="black"/>
              <a:schemeClr val="bg1">
                <a:lumMod val="85000"/>
                <a:tint val="45000"/>
                <a:satMod val="400000"/>
              </a:schemeClr>
            </a:duotone>
          </a:blip>
          <a:stretch>
            <a:fillRect/>
          </a:stretch>
        </p:blipFill>
        <p:spPr>
          <a:xfrm>
            <a:off x="109787" y="4764757"/>
            <a:ext cx="2170800" cy="1972800"/>
          </a:xfrm>
          <a:prstGeom prst="rect">
            <a:avLst/>
          </a:prstGeom>
        </p:spPr>
      </p:pic>
      <p:sp>
        <p:nvSpPr>
          <p:cNvPr id="16" name="Triángulo rectángulo 15">
            <a:extLst>
              <a:ext uri="{FF2B5EF4-FFF2-40B4-BE49-F238E27FC236}">
                <a16:creationId xmlns:a16="http://schemas.microsoft.com/office/drawing/2014/main" id="{B7E524E3-224A-6945-893D-A94C61DC9071}"/>
              </a:ext>
            </a:extLst>
          </p:cNvPr>
          <p:cNvSpPr/>
          <p:nvPr/>
        </p:nvSpPr>
        <p:spPr>
          <a:xfrm flipH="1" flipV="1">
            <a:off x="4796790" y="5052596"/>
            <a:ext cx="2061210" cy="14617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BD89C2A8-F7F7-81D5-DFE0-F83069EA6F73}"/>
              </a:ext>
            </a:extLst>
          </p:cNvPr>
          <p:cNvSpPr/>
          <p:nvPr/>
        </p:nvSpPr>
        <p:spPr>
          <a:xfrm>
            <a:off x="223423" y="0"/>
            <a:ext cx="1427480" cy="18281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a:p>
            <a:endParaRPr lang="es-AR" dirty="0"/>
          </a:p>
          <a:p>
            <a:pPr algn="ctr"/>
            <a:endParaRPr lang="es-AR" sz="1400" dirty="0"/>
          </a:p>
          <a:p>
            <a:pPr algn="ctr"/>
            <a:r>
              <a:rPr lang="es-AR" sz="1400" dirty="0"/>
              <a:t> </a:t>
            </a:r>
            <a:r>
              <a:rPr lang="es-AR" sz="1600" b="1" dirty="0"/>
              <a:t>ÍNDICE DE CONTENIDOS</a:t>
            </a:r>
            <a:endParaRPr lang="es-AR" sz="1400" b="1" dirty="0"/>
          </a:p>
        </p:txBody>
      </p:sp>
      <p:sp>
        <p:nvSpPr>
          <p:cNvPr id="13" name="Triángulo rectángulo 12">
            <a:extLst>
              <a:ext uri="{FF2B5EF4-FFF2-40B4-BE49-F238E27FC236}">
                <a16:creationId xmlns:a16="http://schemas.microsoft.com/office/drawing/2014/main" id="{2D83D982-2FD3-F3D7-9060-4B3610E9DFDB}"/>
              </a:ext>
            </a:extLst>
          </p:cNvPr>
          <p:cNvSpPr/>
          <p:nvPr/>
        </p:nvSpPr>
        <p:spPr>
          <a:xfrm flipV="1">
            <a:off x="223423" y="1820545"/>
            <a:ext cx="713740" cy="410845"/>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4" name="Triángulo rectángulo 13">
            <a:extLst>
              <a:ext uri="{FF2B5EF4-FFF2-40B4-BE49-F238E27FC236}">
                <a16:creationId xmlns:a16="http://schemas.microsoft.com/office/drawing/2014/main" id="{77EDE192-B75A-202F-7610-0ECA8441224C}"/>
              </a:ext>
            </a:extLst>
          </p:cNvPr>
          <p:cNvSpPr/>
          <p:nvPr/>
        </p:nvSpPr>
        <p:spPr>
          <a:xfrm flipH="1" flipV="1">
            <a:off x="937163" y="1820545"/>
            <a:ext cx="713740" cy="410845"/>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8" name="Diagrama de flujo: Entrada manual 9">
            <a:extLst>
              <a:ext uri="{FF2B5EF4-FFF2-40B4-BE49-F238E27FC236}">
                <a16:creationId xmlns:a16="http://schemas.microsoft.com/office/drawing/2014/main" id="{D0560AD9-80C2-1E32-9D84-8AE5AF7CE81B}"/>
              </a:ext>
            </a:extLst>
          </p:cNvPr>
          <p:cNvSpPr/>
          <p:nvPr/>
        </p:nvSpPr>
        <p:spPr>
          <a:xfrm>
            <a:off x="4812030" y="1828165"/>
            <a:ext cx="2058670" cy="31426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AR" sz="2800" b="1" dirty="0"/>
              <a:t>Plan Estratégico</a:t>
            </a:r>
          </a:p>
          <a:p>
            <a:pPr algn="ctr"/>
            <a:r>
              <a:rPr lang="es-AR" sz="2800" b="1" dirty="0"/>
              <a:t>2020-2028</a:t>
            </a:r>
          </a:p>
        </p:txBody>
      </p:sp>
      <p:sp>
        <p:nvSpPr>
          <p:cNvPr id="19" name="Triángulo rectángulo 18">
            <a:extLst>
              <a:ext uri="{FF2B5EF4-FFF2-40B4-BE49-F238E27FC236}">
                <a16:creationId xmlns:a16="http://schemas.microsoft.com/office/drawing/2014/main" id="{F1E5F0CE-7A28-7728-19F1-48582B20A06D}"/>
              </a:ext>
            </a:extLst>
          </p:cNvPr>
          <p:cNvSpPr/>
          <p:nvPr/>
        </p:nvSpPr>
        <p:spPr>
          <a:xfrm>
            <a:off x="4812030" y="872490"/>
            <a:ext cx="2057400" cy="964565"/>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20" name="Triángulo rectángulo 19">
            <a:extLst>
              <a:ext uri="{FF2B5EF4-FFF2-40B4-BE49-F238E27FC236}">
                <a16:creationId xmlns:a16="http://schemas.microsoft.com/office/drawing/2014/main" id="{ED92F1FE-C0F4-1045-E077-F8A273C2C348}"/>
              </a:ext>
            </a:extLst>
          </p:cNvPr>
          <p:cNvSpPr/>
          <p:nvPr/>
        </p:nvSpPr>
        <p:spPr>
          <a:xfrm flipH="1" flipV="1">
            <a:off x="4811395" y="4952365"/>
            <a:ext cx="2057400" cy="1461770"/>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 name="AutoShape 2" descr="https://www.ibal.gov.co/themes/ibal/images/logo.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https://www.ibal.gov.co/sites/default/files/2022-05/WhatsApp%20Image%202022-05-25%20at%207.57.16%20AM.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4" name="Picture 10" descr="Imagen"/>
          <p:cNvPicPr>
            <a:picLocks noChangeAspect="1" noChangeArrowheads="1"/>
          </p:cNvPicPr>
          <p:nvPr/>
        </p:nvPicPr>
        <p:blipFill rotWithShape="1">
          <a:blip r:embed="rId6">
            <a:extLst>
              <a:ext uri="{28A0092B-C50C-407E-A947-70E740481C1C}">
                <a14:useLocalDpi xmlns:a14="http://schemas.microsoft.com/office/drawing/2010/main" val="0"/>
              </a:ext>
            </a:extLst>
          </a:blip>
          <a:srcRect b="5723"/>
          <a:stretch/>
        </p:blipFill>
        <p:spPr bwMode="auto">
          <a:xfrm>
            <a:off x="-4979132" y="-1582614"/>
            <a:ext cx="1440000" cy="452529"/>
          </a:xfrm>
          <a:prstGeom prst="rect">
            <a:avLst/>
          </a:prstGeom>
          <a:noFill/>
          <a:extLst>
            <a:ext uri="{909E8E84-426E-40DD-AFC4-6F175D3DCCD1}">
              <a14:hiddenFill xmlns:a14="http://schemas.microsoft.com/office/drawing/2010/main">
                <a:solidFill>
                  <a:srgbClr val="FFFFFF"/>
                </a:solidFill>
              </a14:hiddenFill>
            </a:ext>
          </a:extLst>
        </p:spPr>
      </p:pic>
      <p:pic>
        <p:nvPicPr>
          <p:cNvPr id="41" name="2 Imagen" descr="http://www.ibal.gov.co/sites/default/files/ibal/sites/default/files/images/stories/Cumplea%C3%B1os%20IBAL%202018%2020a%C3%B1os.png"/>
          <p:cNvPicPr>
            <a:picLocks noChangeAspect="1" noChangeArrowheads="1"/>
          </p:cNvPicPr>
          <p:nvPr/>
        </p:nvPicPr>
        <p:blipFill rotWithShape="1">
          <a:blip r:embed="rId7" cstate="print"/>
          <a:srcRect r="62838"/>
          <a:stretch/>
        </p:blipFill>
        <p:spPr bwMode="auto">
          <a:xfrm>
            <a:off x="500448" y="275332"/>
            <a:ext cx="1019433" cy="811788"/>
          </a:xfrm>
          <a:prstGeom prst="rect">
            <a:avLst/>
          </a:prstGeom>
          <a:noFill/>
          <a:ln w="9525">
            <a:noFill/>
            <a:miter lim="800000"/>
            <a:headEnd/>
            <a:tailEnd/>
          </a:ln>
        </p:spPr>
      </p:pic>
    </p:spTree>
    <p:extLst>
      <p:ext uri="{BB962C8B-B14F-4D97-AF65-F5344CB8AC3E}">
        <p14:creationId xmlns:p14="http://schemas.microsoft.com/office/powerpoint/2010/main" val="84098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a:extLst>
              <a:ext uri="{FF2B5EF4-FFF2-40B4-BE49-F238E27FC236}">
                <a16:creationId xmlns:a16="http://schemas.microsoft.com/office/drawing/2014/main" id="{9137BACE-B7E2-490A-BDAD-18FA3CEFDDDE}"/>
              </a:ext>
            </a:extLst>
          </p:cNvPr>
          <p:cNvSpPr txBox="1"/>
          <p:nvPr/>
        </p:nvSpPr>
        <p:spPr>
          <a:xfrm>
            <a:off x="548796" y="3077031"/>
            <a:ext cx="2515657" cy="348109"/>
          </a:xfrm>
          <a:prstGeom prst="rect">
            <a:avLst/>
          </a:prstGeom>
          <a:noFill/>
        </p:spPr>
        <p:txBody>
          <a:bodyPr wrap="square">
            <a:spAutoFit/>
          </a:bodyPr>
          <a:lstStyle/>
          <a:p>
            <a:r>
              <a:rPr lang="es-ES" sz="1662" b="1" dirty="0">
                <a:solidFill>
                  <a:schemeClr val="tx1">
                    <a:lumMod val="65000"/>
                    <a:lumOff val="35000"/>
                  </a:schemeClr>
                </a:solidFill>
              </a:rPr>
              <a:t>Objetivos</a:t>
            </a:r>
          </a:p>
        </p:txBody>
      </p:sp>
      <p:graphicFrame>
        <p:nvGraphicFramePr>
          <p:cNvPr id="2" name="Tabla 1">
            <a:extLst>
              <a:ext uri="{FF2B5EF4-FFF2-40B4-BE49-F238E27FC236}">
                <a16:creationId xmlns:a16="http://schemas.microsoft.com/office/drawing/2014/main" id="{11F7FB60-0360-4F8C-A417-A9DAEE4D9948}"/>
              </a:ext>
            </a:extLst>
          </p:cNvPr>
          <p:cNvGraphicFramePr>
            <a:graphicFrameLocks noGrp="1"/>
          </p:cNvGraphicFramePr>
          <p:nvPr>
            <p:extLst>
              <p:ext uri="{D42A27DB-BD31-4B8C-83A1-F6EECF244321}">
                <p14:modId xmlns:p14="http://schemas.microsoft.com/office/powerpoint/2010/main" val="1682246455"/>
              </p:ext>
            </p:extLst>
          </p:nvPr>
        </p:nvGraphicFramePr>
        <p:xfrm>
          <a:off x="673767" y="3448142"/>
          <a:ext cx="5516204" cy="4650763"/>
        </p:xfrm>
        <a:graphic>
          <a:graphicData uri="http://schemas.openxmlformats.org/drawingml/2006/table">
            <a:tbl>
              <a:tblPr firstRow="1" bandRow="1">
                <a:tableStyleId>{2D5ABB26-0587-4C30-8999-92F81FD0307C}</a:tableStyleId>
              </a:tblPr>
              <a:tblGrid>
                <a:gridCol w="1446609">
                  <a:extLst>
                    <a:ext uri="{9D8B030D-6E8A-4147-A177-3AD203B41FA5}">
                      <a16:colId xmlns:a16="http://schemas.microsoft.com/office/drawing/2014/main" val="3371578007"/>
                    </a:ext>
                  </a:extLst>
                </a:gridCol>
                <a:gridCol w="1643151">
                  <a:extLst>
                    <a:ext uri="{9D8B030D-6E8A-4147-A177-3AD203B41FA5}">
                      <a16:colId xmlns:a16="http://schemas.microsoft.com/office/drawing/2014/main" val="1964456563"/>
                    </a:ext>
                  </a:extLst>
                </a:gridCol>
                <a:gridCol w="733436">
                  <a:extLst>
                    <a:ext uri="{9D8B030D-6E8A-4147-A177-3AD203B41FA5}">
                      <a16:colId xmlns:a16="http://schemas.microsoft.com/office/drawing/2014/main" val="3475615116"/>
                    </a:ext>
                  </a:extLst>
                </a:gridCol>
                <a:gridCol w="846504">
                  <a:extLst>
                    <a:ext uri="{9D8B030D-6E8A-4147-A177-3AD203B41FA5}">
                      <a16:colId xmlns:a16="http://schemas.microsoft.com/office/drawing/2014/main" val="1346087496"/>
                    </a:ext>
                  </a:extLst>
                </a:gridCol>
                <a:gridCol w="846504">
                  <a:extLst>
                    <a:ext uri="{9D8B030D-6E8A-4147-A177-3AD203B41FA5}">
                      <a16:colId xmlns:a16="http://schemas.microsoft.com/office/drawing/2014/main" val="3508946379"/>
                    </a:ext>
                  </a:extLst>
                </a:gridCol>
              </a:tblGrid>
              <a:tr h="378547">
                <a:tc rowSpan="2">
                  <a:txBody>
                    <a:bodyPr/>
                    <a:lstStyle/>
                    <a:p>
                      <a:pPr algn="l">
                        <a:lnSpc>
                          <a:spcPct val="107000"/>
                        </a:lnSpc>
                        <a:spcAft>
                          <a:spcPts val="800"/>
                        </a:spcAft>
                      </a:pPr>
                      <a:r>
                        <a:rPr lang="es-AR" sz="1000" dirty="0">
                          <a:solidFill>
                            <a:schemeClr val="tx1"/>
                          </a:solidFill>
                        </a:rPr>
                        <a:t>Proveer un servicio continuo y seguro</a:t>
                      </a:r>
                      <a:endParaRPr lang="es-A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Continuidad en la prestación del servicio de acueducto (horas por día)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23,9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23,9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23,9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2175423"/>
                  </a:ext>
                </a:extLst>
              </a:tr>
              <a:tr h="521005">
                <a:tc vMerge="1">
                  <a:txBody>
                    <a:bodyPr/>
                    <a:lstStyle/>
                    <a:p>
                      <a:endParaRPr lang="es-AR"/>
                    </a:p>
                  </a:txBody>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AR" sz="800" dirty="0">
                          <a:solidFill>
                            <a:schemeClr val="tx1"/>
                          </a:solidFill>
                        </a:rPr>
                        <a:t>Índice de Riesgo de la Calidad del Agua para Consumo Humano (IRCA) (%)</a:t>
                      </a:r>
                      <a:r>
                        <a:rPr lang="es-AR" sz="800" kern="1200" dirty="0">
                          <a:solidFill>
                            <a:schemeClr val="tx1"/>
                          </a:solidFill>
                          <a:latin typeface="+mn-lt"/>
                          <a:ea typeface="+mn-ea"/>
                          <a:cs typeface="+mn-cs"/>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0,10%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0,10%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0,10%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5822">
                <a:tc>
                  <a:txBody>
                    <a:bodyPr/>
                    <a:lstStyle/>
                    <a:p>
                      <a:pPr algn="l">
                        <a:lnSpc>
                          <a:spcPct val="107000"/>
                        </a:lnSpc>
                        <a:spcAft>
                          <a:spcPts val="800"/>
                        </a:spcAft>
                      </a:pPr>
                      <a:r>
                        <a:rPr lang="es-AR" sz="1000" dirty="0">
                          <a:solidFill>
                            <a:schemeClr val="tx1"/>
                          </a:solidFill>
                        </a:rPr>
                        <a:t>Asegurar el servicio de recolección de aguas residuales</a:t>
                      </a:r>
                      <a:endParaRPr lang="es-A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Continuidad en la prestación del servicio de alcantarillado (</a:t>
                      </a:r>
                      <a:r>
                        <a:rPr lang="es-AR" sz="800" dirty="0" err="1">
                          <a:solidFill>
                            <a:schemeClr val="tx1"/>
                          </a:solidFill>
                        </a:rPr>
                        <a:t>Hrs</a:t>
                      </a:r>
                      <a:r>
                        <a:rPr lang="es-AR" sz="800" dirty="0">
                          <a:solidFill>
                            <a:schemeClr val="tx1"/>
                          </a:solidFill>
                        </a:rPr>
                        <a:t>/día)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100%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100%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100%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7249840"/>
                  </a:ext>
                </a:extLst>
              </a:tr>
              <a:tr h="378547">
                <a:tc rowSpan="2">
                  <a:txBody>
                    <a:bodyPr/>
                    <a:lstStyle/>
                    <a:p>
                      <a:r>
                        <a:rPr lang="es-AR" sz="1000" dirty="0">
                          <a:solidFill>
                            <a:schemeClr val="tx1"/>
                          </a:solidFill>
                        </a:rPr>
                        <a:t>Asegurar la gestión del cliente</a:t>
                      </a:r>
                      <a:endParaRPr lang="en-US" sz="10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PQR por cada 100 usuarios por año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6,5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                         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5631454"/>
                  </a:ext>
                </a:extLst>
              </a:tr>
              <a:tr h="378547">
                <a:tc vMerge="1">
                  <a:txBody>
                    <a:bodyPr/>
                    <a:lstStyle/>
                    <a:p>
                      <a:endParaRPr lang="es-AR"/>
                    </a:p>
                  </a:txBody>
                  <a:tcPr/>
                </a:tc>
                <a:tc>
                  <a:txBody>
                    <a:bodyPr/>
                    <a:lstStyle/>
                    <a:p>
                      <a:r>
                        <a:rPr lang="es-AR" sz="800" dirty="0">
                          <a:solidFill>
                            <a:schemeClr val="tx1"/>
                          </a:solidFill>
                        </a:rPr>
                        <a:t>Porcentaje de satisfacción del cliente (%)</a:t>
                      </a:r>
                      <a:endParaRPr lang="en-US" sz="8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Calibri" panose="020F0502020204030204" pitchFamily="34" charset="0"/>
                          <a:ea typeface="+mn-ea"/>
                          <a:cs typeface="Times New Roman" panose="02020603050405020304" pitchFamily="18" charset="0"/>
                        </a:rPr>
                        <a:t>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1107">
                <a:tc rowSpan="3">
                  <a:txBody>
                    <a:bodyPr/>
                    <a:lstStyle/>
                    <a:p>
                      <a:r>
                        <a:rPr lang="es-AR" sz="1000" dirty="0">
                          <a:solidFill>
                            <a:schemeClr val="tx1"/>
                          </a:solidFill>
                        </a:rPr>
                        <a:t>Contar con recursos humanos capacitados, y con una compensación competitiva y basada en el desempeño*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AR" sz="800" dirty="0">
                          <a:solidFill>
                            <a:schemeClr val="tx1"/>
                          </a:solidFill>
                        </a:rPr>
                        <a:t>Gastos en la capacitación del personal (%) </a:t>
                      </a:r>
                      <a:endParaRPr lang="es-AR" sz="8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6892325"/>
                  </a:ext>
                </a:extLst>
              </a:tr>
              <a:tr h="541396">
                <a:tc vMerge="1">
                  <a:txBody>
                    <a:bodyPr/>
                    <a:lstStyle/>
                    <a:p>
                      <a:endParaRPr lang="es-AR"/>
                    </a:p>
                  </a:txBody>
                  <a:tcPr/>
                </a:tc>
                <a:tc>
                  <a:txBody>
                    <a:bodyPr/>
                    <a:lstStyle/>
                    <a:p>
                      <a:r>
                        <a:rPr lang="es-AR" sz="800" dirty="0">
                          <a:solidFill>
                            <a:schemeClr val="tx1"/>
                          </a:solidFill>
                        </a:rPr>
                        <a:t>Porcentaje de empleados capacitados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1396">
                <a:tc vMerge="1">
                  <a:txBody>
                    <a:bodyPr/>
                    <a:lstStyle/>
                    <a:p>
                      <a:pPr algn="l">
                        <a:lnSpc>
                          <a:spcPct val="107000"/>
                        </a:lnSpc>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06"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Ejecución del plan de recursos humanos (cualitativo)</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241748"/>
                  </a:ext>
                </a:extLst>
              </a:tr>
              <a:tr h="804396">
                <a:tc>
                  <a:txBody>
                    <a:bodyPr/>
                    <a:lstStyle/>
                    <a:p>
                      <a:r>
                        <a:rPr lang="es-AR" sz="1000" dirty="0">
                          <a:solidFill>
                            <a:schemeClr val="tx1"/>
                          </a:solidFill>
                        </a:rPr>
                        <a:t>Desarrollar una cultura corporativa orientada a generar valor y confianza en el cliente*</a:t>
                      </a:r>
                      <a:endParaRPr lang="en-US" sz="10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AR" sz="800" dirty="0">
                          <a:solidFill>
                            <a:schemeClr val="tx1"/>
                          </a:solidFill>
                        </a:rPr>
                        <a:t>Ejecución de la encuesta de cultura corporativa (cualitativo)</a:t>
                      </a:r>
                      <a:endParaRPr lang="en-US" sz="10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AR" sz="1000" kern="1200" dirty="0">
                        <a:solidFill>
                          <a:schemeClr val="tx1"/>
                        </a:solidFill>
                        <a:effectLst/>
                        <a:latin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5432062"/>
                  </a:ext>
                </a:extLst>
              </a:tr>
            </a:tbl>
          </a:graphicData>
        </a:graphic>
      </p:graphicFrame>
      <p:sp>
        <p:nvSpPr>
          <p:cNvPr id="3" name="Rectangle 1">
            <a:extLst>
              <a:ext uri="{FF2B5EF4-FFF2-40B4-BE49-F238E27FC236}">
                <a16:creationId xmlns:a16="http://schemas.microsoft.com/office/drawing/2014/main" id="{DFB48337-F2E9-43E4-B3C5-988D4854187E}"/>
              </a:ext>
            </a:extLst>
          </p:cNvPr>
          <p:cNvSpPr>
            <a:spLocks noChangeArrowheads="1"/>
          </p:cNvSpPr>
          <p:nvPr/>
        </p:nvSpPr>
        <p:spPr bwMode="auto">
          <a:xfrm>
            <a:off x="1985597" y="2005196"/>
            <a:ext cx="170525" cy="5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br>
              <a:rPr lang="en-US" altLang="en-US" sz="1662">
                <a:latin typeface="Arial" panose="020B0604020202020204" pitchFamily="34" charset="0"/>
              </a:rPr>
            </a:br>
            <a:endParaRPr lang="en-US" altLang="en-US" sz="1662">
              <a:latin typeface="Arial" panose="020B0604020202020204" pitchFamily="34" charset="0"/>
            </a:endParaRPr>
          </a:p>
        </p:txBody>
      </p:sp>
      <p:sp>
        <p:nvSpPr>
          <p:cNvPr id="36" name="CuadroTexto 35">
            <a:extLst>
              <a:ext uri="{FF2B5EF4-FFF2-40B4-BE49-F238E27FC236}">
                <a16:creationId xmlns:a16="http://schemas.microsoft.com/office/drawing/2014/main" id="{D5930FCA-306C-4BD7-AFEF-C70910EACDAB}"/>
              </a:ext>
            </a:extLst>
          </p:cNvPr>
          <p:cNvSpPr txBox="1"/>
          <p:nvPr/>
        </p:nvSpPr>
        <p:spPr>
          <a:xfrm>
            <a:off x="2156122" y="3080912"/>
            <a:ext cx="1269390" cy="348109"/>
          </a:xfrm>
          <a:prstGeom prst="rect">
            <a:avLst/>
          </a:prstGeom>
          <a:noFill/>
        </p:spPr>
        <p:txBody>
          <a:bodyPr wrap="square">
            <a:spAutoFit/>
          </a:bodyPr>
          <a:lstStyle/>
          <a:p>
            <a:r>
              <a:rPr lang="es-ES" sz="1662" b="1" dirty="0">
                <a:solidFill>
                  <a:schemeClr val="tx1">
                    <a:lumMod val="65000"/>
                    <a:lumOff val="35000"/>
                  </a:schemeClr>
                </a:solidFill>
              </a:rPr>
              <a:t>Indicadores</a:t>
            </a:r>
          </a:p>
        </p:txBody>
      </p:sp>
      <p:sp>
        <p:nvSpPr>
          <p:cNvPr id="29" name="Diagrama de flujo: conector fuera de página 28">
            <a:extLst>
              <a:ext uri="{FF2B5EF4-FFF2-40B4-BE49-F238E27FC236}">
                <a16:creationId xmlns:a16="http://schemas.microsoft.com/office/drawing/2014/main" id="{A1361FCB-027E-4385-9DFC-D1ED8E0F7BA3}"/>
              </a:ext>
            </a:extLst>
          </p:cNvPr>
          <p:cNvSpPr/>
          <p:nvPr/>
        </p:nvSpPr>
        <p:spPr>
          <a:xfrm>
            <a:off x="241452" y="3640832"/>
            <a:ext cx="332308" cy="531692"/>
          </a:xfrm>
          <a:prstGeom prst="flowChartOffpage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t>14</a:t>
            </a:r>
            <a:endParaRPr lang="es-ES" sz="1100" b="1" dirty="0"/>
          </a:p>
        </p:txBody>
      </p:sp>
      <p:sp>
        <p:nvSpPr>
          <p:cNvPr id="35" name="Diagrama de flujo: conector fuera de página 34">
            <a:extLst>
              <a:ext uri="{FF2B5EF4-FFF2-40B4-BE49-F238E27FC236}">
                <a16:creationId xmlns:a16="http://schemas.microsoft.com/office/drawing/2014/main" id="{E0F0EB38-9A7C-4122-ADD1-91E52262A434}"/>
              </a:ext>
            </a:extLst>
          </p:cNvPr>
          <p:cNvSpPr/>
          <p:nvPr/>
        </p:nvSpPr>
        <p:spPr>
          <a:xfrm>
            <a:off x="237299" y="4374143"/>
            <a:ext cx="332308" cy="531692"/>
          </a:xfrm>
          <a:prstGeom prst="flowChartOffpage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t>15</a:t>
            </a:r>
            <a:endParaRPr lang="es-ES" sz="1100" b="1" dirty="0"/>
          </a:p>
        </p:txBody>
      </p:sp>
      <p:sp>
        <p:nvSpPr>
          <p:cNvPr id="37" name="Diagrama de flujo: conector fuera de página 36">
            <a:extLst>
              <a:ext uri="{FF2B5EF4-FFF2-40B4-BE49-F238E27FC236}">
                <a16:creationId xmlns:a16="http://schemas.microsoft.com/office/drawing/2014/main" id="{D80814A6-B45A-48DB-9CD4-FB5F7941C781}"/>
              </a:ext>
            </a:extLst>
          </p:cNvPr>
          <p:cNvSpPr/>
          <p:nvPr/>
        </p:nvSpPr>
        <p:spPr>
          <a:xfrm>
            <a:off x="237299" y="5080127"/>
            <a:ext cx="332308" cy="531692"/>
          </a:xfrm>
          <a:prstGeom prst="flowChartOffpage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16</a:t>
            </a:r>
          </a:p>
        </p:txBody>
      </p:sp>
      <p:sp>
        <p:nvSpPr>
          <p:cNvPr id="38" name="CuadroTexto 37">
            <a:extLst>
              <a:ext uri="{FF2B5EF4-FFF2-40B4-BE49-F238E27FC236}">
                <a16:creationId xmlns:a16="http://schemas.microsoft.com/office/drawing/2014/main" id="{6A3D8443-ECE0-EB8A-7127-57D4C3286AA0}"/>
              </a:ext>
            </a:extLst>
          </p:cNvPr>
          <p:cNvSpPr txBox="1"/>
          <p:nvPr/>
        </p:nvSpPr>
        <p:spPr>
          <a:xfrm>
            <a:off x="7662" y="8682335"/>
            <a:ext cx="5782410" cy="461665"/>
          </a:xfrm>
          <a:prstGeom prst="rect">
            <a:avLst/>
          </a:prstGeom>
          <a:noFill/>
        </p:spPr>
        <p:txBody>
          <a:bodyPr wrap="square" rtlCol="0">
            <a:spAutoFit/>
          </a:bodyPr>
          <a:lstStyle/>
          <a:p>
            <a:r>
              <a:rPr lang="es-ES" sz="1200" baseline="30000" dirty="0">
                <a:latin typeface="Calibri"/>
              </a:rPr>
              <a:t>*La empresa presentó línea base del año 2020, por este motivo se proyecta dentro del modelo financiero desde el año 2021 al 2028.</a:t>
            </a:r>
          </a:p>
          <a:p>
            <a:r>
              <a:rPr lang="es-ES" sz="1200" baseline="30000" dirty="0">
                <a:latin typeface="Calibri"/>
              </a:rPr>
              <a:t>Aquellos indicadores que figuren en blanco, se debe a que son las nuevas propuestas a tener en cuenta por la empresa.</a:t>
            </a:r>
          </a:p>
          <a:p>
            <a:endParaRPr lang="es-ES" sz="1200" baseline="30000" dirty="0">
              <a:latin typeface="Calibri"/>
            </a:endParaRPr>
          </a:p>
        </p:txBody>
      </p:sp>
      <p:sp>
        <p:nvSpPr>
          <p:cNvPr id="28" name="Diagrama de flujo: conector fuera de página 27">
            <a:extLst>
              <a:ext uri="{FF2B5EF4-FFF2-40B4-BE49-F238E27FC236}">
                <a16:creationId xmlns:a16="http://schemas.microsoft.com/office/drawing/2014/main" id="{8B454336-1EF2-F61E-9102-1B26ACBB9B49}"/>
              </a:ext>
            </a:extLst>
          </p:cNvPr>
          <p:cNvSpPr/>
          <p:nvPr/>
        </p:nvSpPr>
        <p:spPr>
          <a:xfrm>
            <a:off x="249022" y="7394536"/>
            <a:ext cx="332308" cy="531692"/>
          </a:xfrm>
          <a:prstGeom prst="flowChartOffpage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18</a:t>
            </a:r>
          </a:p>
        </p:txBody>
      </p:sp>
      <p:sp>
        <p:nvSpPr>
          <p:cNvPr id="31" name="Diagrama de flujo: conector fuera de página 30">
            <a:extLst>
              <a:ext uri="{FF2B5EF4-FFF2-40B4-BE49-F238E27FC236}">
                <a16:creationId xmlns:a16="http://schemas.microsoft.com/office/drawing/2014/main" id="{C60D59A4-0F1B-6535-E047-070FF421B764}"/>
              </a:ext>
            </a:extLst>
          </p:cNvPr>
          <p:cNvSpPr/>
          <p:nvPr/>
        </p:nvSpPr>
        <p:spPr>
          <a:xfrm>
            <a:off x="237299" y="6202823"/>
            <a:ext cx="332308" cy="531692"/>
          </a:xfrm>
          <a:prstGeom prst="flowChartOffpage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t>17</a:t>
            </a:r>
          </a:p>
        </p:txBody>
      </p:sp>
      <p:sp>
        <p:nvSpPr>
          <p:cNvPr id="32" name="Rectangle 1">
            <a:extLst>
              <a:ext uri="{FF2B5EF4-FFF2-40B4-BE49-F238E27FC236}">
                <a16:creationId xmlns:a16="http://schemas.microsoft.com/office/drawing/2014/main" id="{B2C5E80A-5AB3-20CE-3D34-312E28D40D39}"/>
              </a:ext>
            </a:extLst>
          </p:cNvPr>
          <p:cNvSpPr/>
          <p:nvPr/>
        </p:nvSpPr>
        <p:spPr>
          <a:xfrm>
            <a:off x="493664" y="632731"/>
            <a:ext cx="6127577" cy="546945"/>
          </a:xfrm>
          <a:prstGeom prst="rect">
            <a:avLst/>
          </a:prstGeom>
        </p:spPr>
        <p:txBody>
          <a:bodyPr wrap="square" lIns="66462">
            <a:spAutoFit/>
          </a:bodyPr>
          <a:lstStyle/>
          <a:p>
            <a:r>
              <a:rPr lang="es-ES" sz="2954" b="1" dirty="0"/>
              <a:t>Línea Base y </a:t>
            </a:r>
            <a:r>
              <a:rPr lang="es-ES" sz="2954" b="1" dirty="0">
                <a:solidFill>
                  <a:srgbClr val="276F8B"/>
                </a:solidFill>
              </a:rPr>
              <a:t>Metas</a:t>
            </a:r>
          </a:p>
        </p:txBody>
      </p:sp>
      <p:sp>
        <p:nvSpPr>
          <p:cNvPr id="33" name="CuadroTexto 32">
            <a:extLst>
              <a:ext uri="{FF2B5EF4-FFF2-40B4-BE49-F238E27FC236}">
                <a16:creationId xmlns:a16="http://schemas.microsoft.com/office/drawing/2014/main" id="{9C6CB24B-0A23-8730-0696-8B4812C7435E}"/>
              </a:ext>
            </a:extLst>
          </p:cNvPr>
          <p:cNvSpPr txBox="1"/>
          <p:nvPr/>
        </p:nvSpPr>
        <p:spPr>
          <a:xfrm>
            <a:off x="3774657" y="1561806"/>
            <a:ext cx="1229348" cy="319639"/>
          </a:xfrm>
          <a:prstGeom prst="rect">
            <a:avLst/>
          </a:prstGeom>
          <a:noFill/>
        </p:spPr>
        <p:txBody>
          <a:bodyPr wrap="square">
            <a:spAutoFit/>
          </a:bodyPr>
          <a:lstStyle/>
          <a:p>
            <a:pPr algn="ctr"/>
            <a:r>
              <a:rPr lang="es-ES" sz="1477"/>
              <a:t>Línea Base</a:t>
            </a:r>
          </a:p>
        </p:txBody>
      </p:sp>
      <p:sp>
        <p:nvSpPr>
          <p:cNvPr id="39" name="CuadroTexto 38">
            <a:extLst>
              <a:ext uri="{FF2B5EF4-FFF2-40B4-BE49-F238E27FC236}">
                <a16:creationId xmlns:a16="http://schemas.microsoft.com/office/drawing/2014/main" id="{FF0F9976-7E4E-356C-4A5D-FC2198281D77}"/>
              </a:ext>
            </a:extLst>
          </p:cNvPr>
          <p:cNvSpPr txBox="1"/>
          <p:nvPr/>
        </p:nvSpPr>
        <p:spPr>
          <a:xfrm>
            <a:off x="5204836" y="1561805"/>
            <a:ext cx="1229348" cy="319639"/>
          </a:xfrm>
          <a:prstGeom prst="rect">
            <a:avLst/>
          </a:prstGeom>
          <a:noFill/>
        </p:spPr>
        <p:txBody>
          <a:bodyPr wrap="square">
            <a:spAutoFit/>
          </a:bodyPr>
          <a:lstStyle/>
          <a:p>
            <a:pPr algn="ctr"/>
            <a:r>
              <a:rPr lang="es-ES" sz="1477"/>
              <a:t>Meta</a:t>
            </a:r>
          </a:p>
        </p:txBody>
      </p:sp>
      <p:cxnSp>
        <p:nvCxnSpPr>
          <p:cNvPr id="40" name="Conector recto 39">
            <a:extLst>
              <a:ext uri="{FF2B5EF4-FFF2-40B4-BE49-F238E27FC236}">
                <a16:creationId xmlns:a16="http://schemas.microsoft.com/office/drawing/2014/main" id="{9C158809-EC36-3846-6292-481646D51DF0}"/>
              </a:ext>
            </a:extLst>
          </p:cNvPr>
          <p:cNvCxnSpPr/>
          <p:nvPr/>
        </p:nvCxnSpPr>
        <p:spPr>
          <a:xfrm>
            <a:off x="3936784" y="2222141"/>
            <a:ext cx="225366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riángulo isósceles 41">
            <a:extLst>
              <a:ext uri="{FF2B5EF4-FFF2-40B4-BE49-F238E27FC236}">
                <a16:creationId xmlns:a16="http://schemas.microsoft.com/office/drawing/2014/main" id="{7397D673-FA4C-49F2-6D57-D089C57EE3D3}"/>
              </a:ext>
            </a:extLst>
          </p:cNvPr>
          <p:cNvSpPr/>
          <p:nvPr/>
        </p:nvSpPr>
        <p:spPr>
          <a:xfrm rot="10800000">
            <a:off x="4146519" y="1913199"/>
            <a:ext cx="485624" cy="47886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43" name="Triángulo isósceles 42">
            <a:extLst>
              <a:ext uri="{FF2B5EF4-FFF2-40B4-BE49-F238E27FC236}">
                <a16:creationId xmlns:a16="http://schemas.microsoft.com/office/drawing/2014/main" id="{2CD9D169-DE4B-C4C2-B185-564BF506FBAE}"/>
              </a:ext>
            </a:extLst>
          </p:cNvPr>
          <p:cNvSpPr/>
          <p:nvPr/>
        </p:nvSpPr>
        <p:spPr>
          <a:xfrm rot="10800000">
            <a:off x="5576698" y="1904784"/>
            <a:ext cx="485624" cy="478869"/>
          </a:xfrm>
          <a:prstGeom prst="triangle">
            <a:avLst/>
          </a:prstGeom>
          <a:solidFill>
            <a:srgbClr val="276F8B"/>
          </a:solidFill>
          <a:ln>
            <a:solidFill>
              <a:srgbClr val="276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46" name="CuadroTexto 45">
            <a:extLst>
              <a:ext uri="{FF2B5EF4-FFF2-40B4-BE49-F238E27FC236}">
                <a16:creationId xmlns:a16="http://schemas.microsoft.com/office/drawing/2014/main" id="{B695AD19-DB9A-B8BF-8BFC-C8AD090CF8BD}"/>
              </a:ext>
            </a:extLst>
          </p:cNvPr>
          <p:cNvSpPr txBox="1"/>
          <p:nvPr/>
        </p:nvSpPr>
        <p:spPr>
          <a:xfrm>
            <a:off x="3774657" y="2358197"/>
            <a:ext cx="1229348" cy="291170"/>
          </a:xfrm>
          <a:prstGeom prst="rect">
            <a:avLst/>
          </a:prstGeom>
          <a:noFill/>
        </p:spPr>
        <p:txBody>
          <a:bodyPr wrap="square">
            <a:spAutoFit/>
          </a:bodyPr>
          <a:lstStyle/>
          <a:p>
            <a:pPr algn="ctr"/>
            <a:r>
              <a:rPr lang="es-ES" sz="1292" b="1" dirty="0"/>
              <a:t>2020*</a:t>
            </a:r>
          </a:p>
        </p:txBody>
      </p:sp>
      <p:sp>
        <p:nvSpPr>
          <p:cNvPr id="47" name="CuadroTexto 46">
            <a:extLst>
              <a:ext uri="{FF2B5EF4-FFF2-40B4-BE49-F238E27FC236}">
                <a16:creationId xmlns:a16="http://schemas.microsoft.com/office/drawing/2014/main" id="{6A172854-361C-C5C9-3AF9-F57556553F6E}"/>
              </a:ext>
            </a:extLst>
          </p:cNvPr>
          <p:cNvSpPr txBox="1"/>
          <p:nvPr/>
        </p:nvSpPr>
        <p:spPr>
          <a:xfrm>
            <a:off x="5196618" y="2355067"/>
            <a:ext cx="1229348" cy="291170"/>
          </a:xfrm>
          <a:prstGeom prst="rect">
            <a:avLst/>
          </a:prstGeom>
          <a:noFill/>
        </p:spPr>
        <p:txBody>
          <a:bodyPr wrap="square">
            <a:spAutoFit/>
          </a:bodyPr>
          <a:lstStyle/>
          <a:p>
            <a:pPr algn="ctr"/>
            <a:r>
              <a:rPr lang="es-ES" sz="1292" b="1" dirty="0"/>
              <a:t>2028</a:t>
            </a:r>
          </a:p>
        </p:txBody>
      </p:sp>
      <p:sp>
        <p:nvSpPr>
          <p:cNvPr id="48" name="CuadroTexto 47">
            <a:extLst>
              <a:ext uri="{FF2B5EF4-FFF2-40B4-BE49-F238E27FC236}">
                <a16:creationId xmlns:a16="http://schemas.microsoft.com/office/drawing/2014/main" id="{A821D26B-99BC-9A3C-BB62-BDD3404017DB}"/>
              </a:ext>
            </a:extLst>
          </p:cNvPr>
          <p:cNvSpPr txBox="1"/>
          <p:nvPr/>
        </p:nvSpPr>
        <p:spPr>
          <a:xfrm>
            <a:off x="4525673" y="2360006"/>
            <a:ext cx="1229348" cy="291170"/>
          </a:xfrm>
          <a:prstGeom prst="rect">
            <a:avLst/>
          </a:prstGeom>
          <a:noFill/>
        </p:spPr>
        <p:txBody>
          <a:bodyPr wrap="square">
            <a:spAutoFit/>
          </a:bodyPr>
          <a:lstStyle/>
          <a:p>
            <a:pPr algn="ctr"/>
            <a:r>
              <a:rPr lang="es-ES" sz="1292" b="1" dirty="0"/>
              <a:t>2024</a:t>
            </a:r>
          </a:p>
        </p:txBody>
      </p:sp>
      <p:sp>
        <p:nvSpPr>
          <p:cNvPr id="49" name="Triángulo isósceles 48">
            <a:extLst>
              <a:ext uri="{FF2B5EF4-FFF2-40B4-BE49-F238E27FC236}">
                <a16:creationId xmlns:a16="http://schemas.microsoft.com/office/drawing/2014/main" id="{E553C3C4-BBC9-3461-51FD-B13038965487}"/>
              </a:ext>
            </a:extLst>
          </p:cNvPr>
          <p:cNvSpPr/>
          <p:nvPr/>
        </p:nvSpPr>
        <p:spPr>
          <a:xfrm rot="10800000">
            <a:off x="4873871" y="1916031"/>
            <a:ext cx="485624" cy="478869"/>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cxnSp>
        <p:nvCxnSpPr>
          <p:cNvPr id="50" name="Conector recto de flecha 49">
            <a:extLst>
              <a:ext uri="{FF2B5EF4-FFF2-40B4-BE49-F238E27FC236}">
                <a16:creationId xmlns:a16="http://schemas.microsoft.com/office/drawing/2014/main" id="{8D79E231-0A81-6EAB-D4C0-95C5DBB1CD8A}"/>
              </a:ext>
            </a:extLst>
          </p:cNvPr>
          <p:cNvCxnSpPr>
            <a:cxnSpLocks/>
            <a:stCxn id="46" idx="2"/>
          </p:cNvCxnSpPr>
          <p:nvPr/>
        </p:nvCxnSpPr>
        <p:spPr>
          <a:xfrm flipH="1">
            <a:off x="4381417" y="2649367"/>
            <a:ext cx="7914" cy="62706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B1A9C70F-7797-0D42-223A-BC8382627CBA}"/>
              </a:ext>
            </a:extLst>
          </p:cNvPr>
          <p:cNvCxnSpPr/>
          <p:nvPr/>
        </p:nvCxnSpPr>
        <p:spPr>
          <a:xfrm flipH="1">
            <a:off x="5112725" y="2644108"/>
            <a:ext cx="7914" cy="63412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B689BB51-F883-C817-E61E-664953B01384}"/>
              </a:ext>
            </a:extLst>
          </p:cNvPr>
          <p:cNvCxnSpPr/>
          <p:nvPr/>
        </p:nvCxnSpPr>
        <p:spPr>
          <a:xfrm flipH="1">
            <a:off x="5803378" y="2647040"/>
            <a:ext cx="7914" cy="634128"/>
          </a:xfrm>
          <a:prstGeom prst="straightConnector1">
            <a:avLst/>
          </a:prstGeom>
          <a:ln>
            <a:solidFill>
              <a:srgbClr val="276F8B"/>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1">
            <a:extLst>
              <a:ext uri="{FF2B5EF4-FFF2-40B4-BE49-F238E27FC236}">
                <a16:creationId xmlns:a16="http://schemas.microsoft.com/office/drawing/2014/main" id="{FC54E072-F45E-C574-A97F-59344564C050}"/>
              </a:ext>
            </a:extLst>
          </p:cNvPr>
          <p:cNvSpPr>
            <a:spLocks noChangeArrowheads="1"/>
          </p:cNvSpPr>
          <p:nvPr/>
        </p:nvSpPr>
        <p:spPr bwMode="auto">
          <a:xfrm>
            <a:off x="1975437" y="1913756"/>
            <a:ext cx="170525" cy="5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br>
              <a:rPr lang="en-US" altLang="en-US" sz="1662">
                <a:latin typeface="Arial" panose="020B0604020202020204" pitchFamily="34" charset="0"/>
              </a:rPr>
            </a:br>
            <a:endParaRPr lang="en-US" altLang="en-US" sz="1662">
              <a:latin typeface="Arial" panose="020B0604020202020204" pitchFamily="34" charset="0"/>
            </a:endParaRPr>
          </a:p>
        </p:txBody>
      </p:sp>
    </p:spTree>
    <p:extLst>
      <p:ext uri="{BB962C8B-B14F-4D97-AF65-F5344CB8AC3E}">
        <p14:creationId xmlns:p14="http://schemas.microsoft.com/office/powerpoint/2010/main" val="463957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01</a:t>
            </a:r>
          </a:p>
        </p:txBody>
      </p:sp>
      <p:sp>
        <p:nvSpPr>
          <p:cNvPr id="8" name="Rectángulo 7"/>
          <p:cNvSpPr/>
          <p:nvPr/>
        </p:nvSpPr>
        <p:spPr>
          <a:xfrm>
            <a:off x="263771" y="1447358"/>
            <a:ext cx="6261588"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gobierno corporativo de una entidad dedicada a la provisión de los servicios de agua y saneamiento es la interacción entre la administración de la empresa, -la junta directiva- o quienes hacen las veces de representantes de los dueños -y los propietarios de la misma- o quienes ejercen la titularidad de ese derecho, con el fin de gobernarla. </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1796" y="1094379"/>
            <a:ext cx="685979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98D17"/>
                </a:solidFill>
                <a:effectLst/>
                <a:uLnTx/>
                <a:uFillTx/>
                <a:latin typeface="Calibri" panose="020F0502020204030204"/>
                <a:ea typeface="+mn-ea"/>
                <a:cs typeface="+mn-cs"/>
              </a:rPr>
              <a:t>DESCRIPCIÓN</a:t>
            </a:r>
          </a:p>
        </p:txBody>
      </p:sp>
      <p:sp>
        <p:nvSpPr>
          <p:cNvPr id="15" name="Rectángulo 14"/>
          <p:cNvSpPr/>
          <p:nvPr/>
        </p:nvSpPr>
        <p:spPr>
          <a:xfrm>
            <a:off x="-1795" y="22311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98D17"/>
                </a:solidFill>
                <a:effectLst/>
                <a:uLnTx/>
                <a:uFillTx/>
                <a:latin typeface="Calibri" panose="020F0502020204030204"/>
                <a:ea typeface="+mn-ea"/>
                <a:cs typeface="+mn-cs"/>
              </a:rPr>
              <a:t>OBJETIVOS</a:t>
            </a:r>
          </a:p>
        </p:txBody>
      </p:sp>
      <p:sp>
        <p:nvSpPr>
          <p:cNvPr id="16" name="Rectángulo 15"/>
          <p:cNvSpPr/>
          <p:nvPr/>
        </p:nvSpPr>
        <p:spPr>
          <a:xfrm>
            <a:off x="3142956" y="22311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98D17"/>
                </a:solidFill>
                <a:effectLst/>
                <a:uLnTx/>
                <a:uFillTx/>
                <a:latin typeface="Calibri" panose="020F0502020204030204"/>
                <a:ea typeface="+mn-ea"/>
                <a:cs typeface="+mn-cs"/>
              </a:rPr>
              <a:t>INDICADORES</a:t>
            </a:r>
          </a:p>
        </p:txBody>
      </p:sp>
      <p:sp>
        <p:nvSpPr>
          <p:cNvPr id="18" name="Rectángulo 17"/>
          <p:cNvSpPr/>
          <p:nvPr/>
        </p:nvSpPr>
        <p:spPr>
          <a:xfrm>
            <a:off x="0" y="3377474"/>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98D17"/>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21</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14683"/>
          <a:ext cx="6330460" cy="735516"/>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635100">
                <a:tc>
                  <a:txBody>
                    <a:bodyPr/>
                    <a:lstStyle/>
                    <a:p>
                      <a:pPr algn="r" fontAlgn="base"/>
                      <a:r>
                        <a:rPr lang="es-AR" sz="1100" b="0" i="0" dirty="0">
                          <a:solidFill>
                            <a:schemeClr val="bg1"/>
                          </a:solidFill>
                          <a:effectLst/>
                          <a:latin typeface="+mn-lt"/>
                        </a:rPr>
                        <a:t>IMPLEMENTAR UN NUEVO MODELO DE GOBIERNO CORPORATIVO</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Avance en la implementación del nuevo modelo de gobierno corporativo (cualitativo)</a:t>
                      </a:r>
                    </a:p>
                    <a:p>
                      <a:pPr marL="228600" marR="0" lvl="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EVA (COP millones)</a:t>
                      </a:r>
                    </a:p>
                    <a:p>
                      <a:pPr marL="228600" marR="0" lvl="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Cambio del EVA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108283" y="5128755"/>
          <a:ext cx="6617366" cy="1461167"/>
        </p:xfrm>
        <a:graphic>
          <a:graphicData uri="http://schemas.openxmlformats.org/drawingml/2006/table">
            <a:tbl>
              <a:tblPr firstRow="1" bandRow="1">
                <a:tableStyleId>{F5AB1C69-6EDB-4FF4-983F-18BD219EF322}</a:tableStyleId>
              </a:tblPr>
              <a:tblGrid>
                <a:gridCol w="2763998">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323730">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9758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1. Avance en la implementación del nuevo modelo de gobierno corporativo (cualitativo)</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19926">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ES" sz="1000" b="0" i="0" kern="1200" dirty="0">
                          <a:solidFill>
                            <a:schemeClr val="bg1"/>
                          </a:solidFill>
                          <a:effectLst/>
                          <a:latin typeface="+mn-lt"/>
                          <a:ea typeface="+mn-ea"/>
                          <a:cs typeface="+mn-cs"/>
                        </a:rPr>
                        <a:t>2. </a:t>
                      </a:r>
                      <a:r>
                        <a:rPr lang="es-AR" sz="1000" b="0" i="0" kern="1200" dirty="0">
                          <a:solidFill>
                            <a:srgbClr val="FFFFFF"/>
                          </a:solidFill>
                          <a:effectLst/>
                          <a:latin typeface="+mn-lt"/>
                          <a:ea typeface="+mn-ea"/>
                          <a:cs typeface="+mn-cs"/>
                        </a:rPr>
                        <a:t>EVA (COP millones)</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r h="319926">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AR" sz="1000" b="0" i="0" kern="1200" dirty="0">
                          <a:solidFill>
                            <a:srgbClr val="FFFFFF"/>
                          </a:solidFill>
                          <a:effectLst/>
                          <a:latin typeface="+mn-lt"/>
                          <a:ea typeface="+mn-ea"/>
                          <a:cs typeface="+mn-cs"/>
                        </a:rPr>
                        <a:t>Cambio del EVA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108283" y="3782493"/>
          <a:ext cx="6617367" cy="1433988"/>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31770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8833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1. Avance en la implementación del nuevo modelo de gobierno corporativo (cualitativo)</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13975">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AR" sz="1000" b="0" i="0" kern="1200" dirty="0">
                          <a:solidFill>
                            <a:srgbClr val="FFFFFF"/>
                          </a:solidFill>
                          <a:effectLst/>
                          <a:latin typeface="+mn-lt"/>
                          <a:ea typeface="+mn-ea"/>
                          <a:cs typeface="+mn-cs"/>
                        </a:rPr>
                        <a:t>2. EVA (COP millones)</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r h="313975">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AR" sz="1000" b="0" i="0" kern="1200" dirty="0">
                          <a:solidFill>
                            <a:srgbClr val="FFFFFF"/>
                          </a:solidFill>
                          <a:effectLst/>
                          <a:latin typeface="+mn-lt"/>
                          <a:ea typeface="+mn-ea"/>
                          <a:cs typeface="+mn-cs"/>
                        </a:rPr>
                        <a:t>3. Cambio del EVA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4" name="Rectángulo 23">
            <a:extLst>
              <a:ext uri="{FF2B5EF4-FFF2-40B4-BE49-F238E27FC236}">
                <a16:creationId xmlns:a16="http://schemas.microsoft.com/office/drawing/2014/main" id="{9BF080EA-CC5D-407B-A89A-6265B9D0D504}"/>
              </a:ext>
            </a:extLst>
          </p:cNvPr>
          <p:cNvSpPr/>
          <p:nvPr/>
        </p:nvSpPr>
        <p:spPr>
          <a:xfrm>
            <a:off x="-1796" y="6659202"/>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98D17"/>
                </a:solidFill>
                <a:effectLst/>
                <a:uLnTx/>
                <a:uFillTx/>
                <a:latin typeface="Calibri" panose="020F0502020204030204"/>
                <a:ea typeface="+mn-ea"/>
                <a:cs typeface="+mn-cs"/>
              </a:rPr>
              <a:t>INVERSIONES INICIATIVAS PLAN ESTRATÉGICO</a:t>
            </a:r>
          </a:p>
        </p:txBody>
      </p:sp>
      <p:graphicFrame>
        <p:nvGraphicFramePr>
          <p:cNvPr id="25" name="Tabla 3">
            <a:extLst>
              <a:ext uri="{FF2B5EF4-FFF2-40B4-BE49-F238E27FC236}">
                <a16:creationId xmlns:a16="http://schemas.microsoft.com/office/drawing/2014/main" id="{D308C825-E007-4D40-9DE9-FCAA5EC8CC43}"/>
              </a:ext>
            </a:extLst>
          </p:cNvPr>
          <p:cNvGraphicFramePr>
            <a:graphicFrameLocks noGrp="1"/>
          </p:cNvGraphicFramePr>
          <p:nvPr/>
        </p:nvGraphicFramePr>
        <p:xfrm>
          <a:off x="118521" y="7905016"/>
          <a:ext cx="6617366" cy="787790"/>
        </p:xfrm>
        <a:graphic>
          <a:graphicData uri="http://schemas.openxmlformats.org/drawingml/2006/table">
            <a:tbl>
              <a:tblPr firstRow="1" bandRow="1">
                <a:tableStyleId>{F5AB1C69-6EDB-4FF4-983F-18BD219EF322}</a:tableStyleId>
              </a:tblPr>
              <a:tblGrid>
                <a:gridCol w="2763998">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393895">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VALOR TOTAL</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389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_tradnl"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dirty="0"/>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dirty="0"/>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888124"/>
                  </a:ext>
                </a:extLst>
              </a:tr>
            </a:tbl>
          </a:graphicData>
        </a:graphic>
      </p:graphicFrame>
      <p:graphicFrame>
        <p:nvGraphicFramePr>
          <p:cNvPr id="26" name="Tabla 3">
            <a:extLst>
              <a:ext uri="{FF2B5EF4-FFF2-40B4-BE49-F238E27FC236}">
                <a16:creationId xmlns:a16="http://schemas.microsoft.com/office/drawing/2014/main" id="{4D5F460B-B723-4F01-9A7E-7968417D1DEF}"/>
              </a:ext>
            </a:extLst>
          </p:cNvPr>
          <p:cNvGraphicFramePr>
            <a:graphicFrameLocks noGrp="1"/>
          </p:cNvGraphicFramePr>
          <p:nvPr>
            <p:extLst>
              <p:ext uri="{D42A27DB-BD31-4B8C-83A1-F6EECF244321}">
                <p14:modId xmlns:p14="http://schemas.microsoft.com/office/powerpoint/2010/main" val="3023385364"/>
              </p:ext>
            </p:extLst>
          </p:nvPr>
        </p:nvGraphicFramePr>
        <p:xfrm>
          <a:off x="108283" y="7132607"/>
          <a:ext cx="6617367" cy="647113"/>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2394268191"/>
                    </a:ext>
                  </a:extLst>
                </a:gridCol>
              </a:tblGrid>
              <a:tr h="253218">
                <a:tc>
                  <a:txBody>
                    <a:bodyPr/>
                    <a:lstStyle/>
                    <a:p>
                      <a:pPr algn="ctr"/>
                      <a:r>
                        <a:rPr lang="es-ES_tradnl" sz="110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389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latinLnBrk="0" hangingPunct="1"/>
                      <a:endParaRPr lang="es-ES_tradnl" sz="1000" kern="1200" dirty="0">
                        <a:solidFill>
                          <a:schemeClr val="bg2"/>
                        </a:solidFill>
                        <a:latin typeface="+mn-lt"/>
                        <a:ea typeface="+mn-ea"/>
                        <a:cs typeface="+mn-cs"/>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sp>
        <p:nvSpPr>
          <p:cNvPr id="21" name="CuadroTexto 20">
            <a:extLst>
              <a:ext uri="{FF2B5EF4-FFF2-40B4-BE49-F238E27FC236}">
                <a16:creationId xmlns:a16="http://schemas.microsoft.com/office/drawing/2014/main" id="{D3B7FDB5-8B51-428E-B452-27231EB68A35}"/>
              </a:ext>
            </a:extLst>
          </p:cNvPr>
          <p:cNvSpPr txBox="1"/>
          <p:nvPr/>
        </p:nvSpPr>
        <p:spPr>
          <a:xfrm>
            <a:off x="1513826" y="358244"/>
            <a:ext cx="5514331" cy="1046440"/>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GOBIERNO CORPORATIVO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IMPLEMENTAR UN NUEVO MODELO DE GOBIERNO CORPORATIVO</a:t>
            </a:r>
          </a:p>
          <a:p>
            <a:pPr marL="0" marR="0" lvl="0" indent="0" algn="l" defTabSz="843964"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2" name="CuadroTexto 21">
            <a:extLst>
              <a:ext uri="{FF2B5EF4-FFF2-40B4-BE49-F238E27FC236}">
                <a16:creationId xmlns:a16="http://schemas.microsoft.com/office/drawing/2014/main" id="{9F553FCF-8AA9-43D8-B1F1-FFA64B8433B7}"/>
              </a:ext>
            </a:extLst>
          </p:cNvPr>
          <p:cNvSpPr txBox="1"/>
          <p:nvPr/>
        </p:nvSpPr>
        <p:spPr>
          <a:xfrm>
            <a:off x="13347" y="8885014"/>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368438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02</a:t>
            </a:r>
          </a:p>
        </p:txBody>
      </p:sp>
      <p:sp>
        <p:nvSpPr>
          <p:cNvPr id="8" name="Rectángulo 7"/>
          <p:cNvSpPr/>
          <p:nvPr/>
        </p:nvSpPr>
        <p:spPr>
          <a:xfrm>
            <a:off x="370743" y="1520509"/>
            <a:ext cx="6154615" cy="6038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Busca que una vez se ejecuten las inversiones del PE, la empresa mejore su eficiencia operacional y rentabilidad. Estas mejoras se reflejan en el aumento esperado del margen EBITDA, así como en el aumento del margen de utilidad neta de la empresa.</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DESCRIPCIÓN</a:t>
            </a:r>
          </a:p>
        </p:txBody>
      </p:sp>
      <p:sp>
        <p:nvSpPr>
          <p:cNvPr id="15" name="Rectángulo 14"/>
          <p:cNvSpPr/>
          <p:nvPr/>
        </p:nvSpPr>
        <p:spPr>
          <a:xfrm>
            <a:off x="1" y="2281965"/>
            <a:ext cx="275844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OBJETIVOS</a:t>
            </a:r>
          </a:p>
        </p:txBody>
      </p:sp>
      <p:sp>
        <p:nvSpPr>
          <p:cNvPr id="16" name="Rectángulo 15"/>
          <p:cNvSpPr/>
          <p:nvPr/>
        </p:nvSpPr>
        <p:spPr>
          <a:xfrm>
            <a:off x="3142957" y="2281965"/>
            <a:ext cx="3715042"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INDICADORES</a:t>
            </a:r>
          </a:p>
        </p:txBody>
      </p:sp>
      <p:sp>
        <p:nvSpPr>
          <p:cNvPr id="18" name="Rectángulo 17"/>
          <p:cNvSpPr/>
          <p:nvPr/>
        </p:nvSpPr>
        <p:spPr>
          <a:xfrm>
            <a:off x="0" y="341031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22</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57245"/>
          <a:ext cx="6330460" cy="584077"/>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584077">
                <a:tc>
                  <a:txBody>
                    <a:bodyPr/>
                    <a:lstStyle/>
                    <a:p>
                      <a:pPr algn="r" fontAlgn="base"/>
                      <a:r>
                        <a:rPr lang="es-AR" sz="1100" b="0" i="0" dirty="0">
                          <a:solidFill>
                            <a:schemeClr val="bg1"/>
                          </a:solidFill>
                          <a:effectLst/>
                          <a:latin typeface="+mn-lt"/>
                        </a:rPr>
                        <a:t>GARANTIZAR LA SOSTENIBILIDAD FINANCIERA</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Margen EBITDA (%) </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Margen de utilidad neta (%)</a:t>
                      </a:r>
                      <a:endParaRPr lang="es-ES" sz="1100" b="0" i="0" kern="1200" dirty="0">
                        <a:solidFill>
                          <a:srgbClr val="FFFFFF"/>
                        </a:solidFill>
                        <a:effectLst/>
                        <a:latin typeface="+mn-lt"/>
                        <a:ea typeface="+mn-ea"/>
                        <a:cs typeface="+mn-cs"/>
                      </a:endParaRP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144376" y="4922066"/>
          <a:ext cx="6569248" cy="756960"/>
        </p:xfrm>
        <a:graphic>
          <a:graphicData uri="http://schemas.openxmlformats.org/drawingml/2006/table">
            <a:tbl>
              <a:tblPr firstRow="1" bandRow="1">
                <a:tableStyleId>{F5AB1C69-6EDB-4FF4-983F-18BD219EF322}</a:tableStyleId>
              </a:tblPr>
              <a:tblGrid>
                <a:gridCol w="2743900">
                  <a:extLst>
                    <a:ext uri="{9D8B030D-6E8A-4147-A177-3AD203B41FA5}">
                      <a16:colId xmlns:a16="http://schemas.microsoft.com/office/drawing/2014/main" val="1062289927"/>
                    </a:ext>
                  </a:extLst>
                </a:gridCol>
                <a:gridCol w="637558">
                  <a:extLst>
                    <a:ext uri="{9D8B030D-6E8A-4147-A177-3AD203B41FA5}">
                      <a16:colId xmlns:a16="http://schemas.microsoft.com/office/drawing/2014/main" val="498192169"/>
                    </a:ext>
                  </a:extLst>
                </a:gridCol>
                <a:gridCol w="637558">
                  <a:extLst>
                    <a:ext uri="{9D8B030D-6E8A-4147-A177-3AD203B41FA5}">
                      <a16:colId xmlns:a16="http://schemas.microsoft.com/office/drawing/2014/main" val="1571565694"/>
                    </a:ext>
                  </a:extLst>
                </a:gridCol>
                <a:gridCol w="637558">
                  <a:extLst>
                    <a:ext uri="{9D8B030D-6E8A-4147-A177-3AD203B41FA5}">
                      <a16:colId xmlns:a16="http://schemas.microsoft.com/office/drawing/2014/main" val="745369166"/>
                    </a:ext>
                  </a:extLst>
                </a:gridCol>
                <a:gridCol w="637558">
                  <a:extLst>
                    <a:ext uri="{9D8B030D-6E8A-4147-A177-3AD203B41FA5}">
                      <a16:colId xmlns:a16="http://schemas.microsoft.com/office/drawing/2014/main" val="814401102"/>
                    </a:ext>
                  </a:extLst>
                </a:gridCol>
                <a:gridCol w="637558">
                  <a:extLst>
                    <a:ext uri="{9D8B030D-6E8A-4147-A177-3AD203B41FA5}">
                      <a16:colId xmlns:a16="http://schemas.microsoft.com/office/drawing/2014/main" val="4081788588"/>
                    </a:ext>
                  </a:extLst>
                </a:gridCol>
                <a:gridCol w="637558">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51871">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Margen EBITDA (%)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5187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Margen de utilidad neta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108284" y="3845696"/>
          <a:ext cx="6605340" cy="756960"/>
        </p:xfrm>
        <a:graphic>
          <a:graphicData uri="http://schemas.openxmlformats.org/drawingml/2006/table">
            <a:tbl>
              <a:tblPr firstRow="1" bandRow="1">
                <a:tableStyleId>{F5AB1C69-6EDB-4FF4-983F-18BD219EF322}</a:tableStyleId>
              </a:tblPr>
              <a:tblGrid>
                <a:gridCol w="2758974">
                  <a:extLst>
                    <a:ext uri="{9D8B030D-6E8A-4147-A177-3AD203B41FA5}">
                      <a16:colId xmlns:a16="http://schemas.microsoft.com/office/drawing/2014/main" val="1062289927"/>
                    </a:ext>
                  </a:extLst>
                </a:gridCol>
                <a:gridCol w="641061">
                  <a:extLst>
                    <a:ext uri="{9D8B030D-6E8A-4147-A177-3AD203B41FA5}">
                      <a16:colId xmlns:a16="http://schemas.microsoft.com/office/drawing/2014/main" val="498192169"/>
                    </a:ext>
                  </a:extLst>
                </a:gridCol>
                <a:gridCol w="641061">
                  <a:extLst>
                    <a:ext uri="{9D8B030D-6E8A-4147-A177-3AD203B41FA5}">
                      <a16:colId xmlns:a16="http://schemas.microsoft.com/office/drawing/2014/main" val="1571565694"/>
                    </a:ext>
                  </a:extLst>
                </a:gridCol>
                <a:gridCol w="641061">
                  <a:extLst>
                    <a:ext uri="{9D8B030D-6E8A-4147-A177-3AD203B41FA5}">
                      <a16:colId xmlns:a16="http://schemas.microsoft.com/office/drawing/2014/main" val="745369166"/>
                    </a:ext>
                  </a:extLst>
                </a:gridCol>
                <a:gridCol w="641061">
                  <a:extLst>
                    <a:ext uri="{9D8B030D-6E8A-4147-A177-3AD203B41FA5}">
                      <a16:colId xmlns:a16="http://schemas.microsoft.com/office/drawing/2014/main" val="814401102"/>
                    </a:ext>
                  </a:extLst>
                </a:gridCol>
                <a:gridCol w="641061">
                  <a:extLst>
                    <a:ext uri="{9D8B030D-6E8A-4147-A177-3AD203B41FA5}">
                      <a16:colId xmlns:a16="http://schemas.microsoft.com/office/drawing/2014/main" val="4081788588"/>
                    </a:ext>
                  </a:extLst>
                </a:gridCol>
                <a:gridCol w="641061">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51871">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Margen EBITDA (%)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5187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Margen de utilidad neta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CuadroTexto 20">
            <a:extLst>
              <a:ext uri="{FF2B5EF4-FFF2-40B4-BE49-F238E27FC236}">
                <a16:creationId xmlns:a16="http://schemas.microsoft.com/office/drawing/2014/main" id="{B903F4FE-B934-45CF-BA45-87331FC5D843}"/>
              </a:ext>
            </a:extLst>
          </p:cNvPr>
          <p:cNvSpPr txBox="1"/>
          <p:nvPr/>
        </p:nvSpPr>
        <p:spPr>
          <a:xfrm>
            <a:off x="1840288" y="358181"/>
            <a:ext cx="5514331" cy="1015663"/>
          </a:xfrm>
          <a:prstGeom prst="rect">
            <a:avLst/>
          </a:prstGeom>
          <a:noFill/>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SOSTENIBILIDAD FINANCIERA</a:t>
            </a:r>
          </a:p>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GARANTIZAR LA SOSTENIBILIDAD FINANCIERA</a:t>
            </a:r>
          </a:p>
          <a:p>
            <a:pPr marL="0" marR="0" lvl="0" indent="0" algn="just" defTabSz="843964"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3" name="Rectángulo 22">
            <a:extLst>
              <a:ext uri="{FF2B5EF4-FFF2-40B4-BE49-F238E27FC236}">
                <a16:creationId xmlns:a16="http://schemas.microsoft.com/office/drawing/2014/main" id="{9CCCE561-8B5A-256C-698E-2D6DBFAFBEE6}"/>
              </a:ext>
            </a:extLst>
          </p:cNvPr>
          <p:cNvSpPr/>
          <p:nvPr/>
        </p:nvSpPr>
        <p:spPr>
          <a:xfrm>
            <a:off x="-1796" y="6252801"/>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INVERSIONES INICIATIVAS PLAN ESTRATÉGICO</a:t>
            </a:r>
          </a:p>
        </p:txBody>
      </p:sp>
      <p:graphicFrame>
        <p:nvGraphicFramePr>
          <p:cNvPr id="24" name="Tabla 3">
            <a:extLst>
              <a:ext uri="{FF2B5EF4-FFF2-40B4-BE49-F238E27FC236}">
                <a16:creationId xmlns:a16="http://schemas.microsoft.com/office/drawing/2014/main" id="{58999E3B-DCF5-3FB4-636E-879E4C1ACCB8}"/>
              </a:ext>
            </a:extLst>
          </p:cNvPr>
          <p:cNvGraphicFramePr>
            <a:graphicFrameLocks noGrp="1"/>
          </p:cNvGraphicFramePr>
          <p:nvPr/>
        </p:nvGraphicFramePr>
        <p:xfrm>
          <a:off x="118521" y="7498615"/>
          <a:ext cx="6617366" cy="787790"/>
        </p:xfrm>
        <a:graphic>
          <a:graphicData uri="http://schemas.openxmlformats.org/drawingml/2006/table">
            <a:tbl>
              <a:tblPr firstRow="1" bandRow="1">
                <a:tableStyleId>{F5AB1C69-6EDB-4FF4-983F-18BD219EF322}</a:tableStyleId>
              </a:tblPr>
              <a:tblGrid>
                <a:gridCol w="2763998">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393895">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VALOR TOTAL</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389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AR" sz="1000" b="0" i="0" kern="1200" noProof="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dirty="0"/>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dirty="0"/>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888124"/>
                  </a:ext>
                </a:extLst>
              </a:tr>
            </a:tbl>
          </a:graphicData>
        </a:graphic>
      </p:graphicFrame>
      <p:graphicFrame>
        <p:nvGraphicFramePr>
          <p:cNvPr id="25" name="Tabla 3">
            <a:extLst>
              <a:ext uri="{FF2B5EF4-FFF2-40B4-BE49-F238E27FC236}">
                <a16:creationId xmlns:a16="http://schemas.microsoft.com/office/drawing/2014/main" id="{6C3D5D72-7538-F2E1-DA23-49F74821B021}"/>
              </a:ext>
            </a:extLst>
          </p:cNvPr>
          <p:cNvGraphicFramePr>
            <a:graphicFrameLocks noGrp="1"/>
          </p:cNvGraphicFramePr>
          <p:nvPr>
            <p:extLst>
              <p:ext uri="{D42A27DB-BD31-4B8C-83A1-F6EECF244321}">
                <p14:modId xmlns:p14="http://schemas.microsoft.com/office/powerpoint/2010/main" val="3346875184"/>
              </p:ext>
            </p:extLst>
          </p:nvPr>
        </p:nvGraphicFramePr>
        <p:xfrm>
          <a:off x="108283" y="6726206"/>
          <a:ext cx="6617367" cy="647113"/>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2394268191"/>
                    </a:ext>
                  </a:extLst>
                </a:gridCol>
              </a:tblGrid>
              <a:tr h="253218">
                <a:tc>
                  <a:txBody>
                    <a:bodyPr/>
                    <a:lstStyle/>
                    <a:p>
                      <a:pPr algn="ctr"/>
                      <a:r>
                        <a:rPr lang="es-ES_tradnl" sz="110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389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noProof="0" dirty="0">
                          <a:solidFill>
                            <a:srgbClr val="FFFFFF"/>
                          </a:solidFill>
                          <a:effectLst/>
                          <a:latin typeface="+mn-lt"/>
                          <a:ea typeface="+mn-ea"/>
                          <a:cs typeface="+mn-cs"/>
                        </a:rPr>
                        <a:t>*</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latinLnBrk="0" hangingPunct="1"/>
                      <a:endParaRPr lang="es-ES_tradnl" sz="1000" kern="1200" dirty="0">
                        <a:solidFill>
                          <a:schemeClr val="bg2"/>
                        </a:solidFill>
                        <a:latin typeface="+mn-lt"/>
                        <a:ea typeface="+mn-ea"/>
                        <a:cs typeface="+mn-cs"/>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sp>
        <p:nvSpPr>
          <p:cNvPr id="22" name="CuadroTexto 21">
            <a:extLst>
              <a:ext uri="{FF2B5EF4-FFF2-40B4-BE49-F238E27FC236}">
                <a16:creationId xmlns:a16="http://schemas.microsoft.com/office/drawing/2014/main" id="{9F553FCF-8AA9-43D8-B1F1-FFA64B8433B7}"/>
              </a:ext>
            </a:extLst>
          </p:cNvPr>
          <p:cNvSpPr txBox="1"/>
          <p:nvPr/>
        </p:nvSpPr>
        <p:spPr>
          <a:xfrm>
            <a:off x="13347" y="8885014"/>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3141782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03</a:t>
            </a:r>
          </a:p>
        </p:txBody>
      </p:sp>
      <p:sp>
        <p:nvSpPr>
          <p:cNvPr id="8" name="Rectángulo 7"/>
          <p:cNvSpPr/>
          <p:nvPr/>
        </p:nvSpPr>
        <p:spPr>
          <a:xfrm>
            <a:off x="370743" y="1520509"/>
            <a:ext cx="6154615" cy="6038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Busca que una vez se ejecuten las inversiones del PE, la empresa mejore su eficiencia operacional y rentabilidad. Estas mejoras se reflejan en el aumento esperado del margen EBITDA, así como en el aumento del margen de utilidad neta de la empresa.</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DESCRIPCIÓN</a:t>
            </a:r>
          </a:p>
        </p:txBody>
      </p:sp>
      <p:sp>
        <p:nvSpPr>
          <p:cNvPr id="15" name="Rectángulo 14"/>
          <p:cNvSpPr/>
          <p:nvPr/>
        </p:nvSpPr>
        <p:spPr>
          <a:xfrm>
            <a:off x="1" y="2281965"/>
            <a:ext cx="275844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OBJETIVOS</a:t>
            </a:r>
          </a:p>
        </p:txBody>
      </p:sp>
      <p:sp>
        <p:nvSpPr>
          <p:cNvPr id="16" name="Rectángulo 15"/>
          <p:cNvSpPr/>
          <p:nvPr/>
        </p:nvSpPr>
        <p:spPr>
          <a:xfrm>
            <a:off x="3142957" y="2281965"/>
            <a:ext cx="3715042"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INDICADORES</a:t>
            </a:r>
          </a:p>
        </p:txBody>
      </p:sp>
      <p:sp>
        <p:nvSpPr>
          <p:cNvPr id="18" name="Rectángulo 17"/>
          <p:cNvSpPr/>
          <p:nvPr/>
        </p:nvSpPr>
        <p:spPr>
          <a:xfrm>
            <a:off x="0" y="332141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4A4A4A"/>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23</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extLst>
              <p:ext uri="{D42A27DB-BD31-4B8C-83A1-F6EECF244321}">
                <p14:modId xmlns:p14="http://schemas.microsoft.com/office/powerpoint/2010/main" val="3110126890"/>
              </p:ext>
            </p:extLst>
          </p:nvPr>
        </p:nvGraphicFramePr>
        <p:xfrm>
          <a:off x="263770" y="2657245"/>
          <a:ext cx="6330460" cy="643315"/>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643315">
                <a:tc>
                  <a:txBody>
                    <a:bodyPr/>
                    <a:lstStyle/>
                    <a:p>
                      <a:pPr algn="r" fontAlgn="base"/>
                      <a:r>
                        <a:rPr lang="es-AR" sz="1100" b="0" i="0" dirty="0">
                          <a:solidFill>
                            <a:schemeClr val="bg1"/>
                          </a:solidFill>
                          <a:effectLst/>
                          <a:latin typeface="+mn-lt"/>
                        </a:rPr>
                        <a:t>GARANTIZAR QUE LA TARIFA CUBRA EL COSTO DEL SERVICIO</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ES" sz="1100" b="0" i="0" kern="1200" dirty="0">
                          <a:solidFill>
                            <a:srgbClr val="FFFFFF"/>
                          </a:solidFill>
                          <a:effectLst/>
                          <a:latin typeface="+mn-lt"/>
                          <a:ea typeface="+mn-ea"/>
                          <a:cs typeface="+mn-cs"/>
                        </a:rPr>
                        <a:t>Rotación de Cartera de Servicios Públicos en días de pago.</a:t>
                      </a:r>
                      <a:r>
                        <a:rPr lang="es-AR" sz="1100" b="0" i="0" kern="1200" dirty="0">
                          <a:solidFill>
                            <a:srgbClr val="FFFFFF"/>
                          </a:solidFill>
                          <a:effectLst/>
                          <a:latin typeface="+mn-lt"/>
                          <a:ea typeface="+mn-ea"/>
                          <a:cs typeface="+mn-cs"/>
                        </a:rPr>
                        <a:t> </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Recuperación del costo de servicio (cualitativo)</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extLst>
              <p:ext uri="{D42A27DB-BD31-4B8C-83A1-F6EECF244321}">
                <p14:modId xmlns:p14="http://schemas.microsoft.com/office/powerpoint/2010/main" val="2479483483"/>
              </p:ext>
            </p:extLst>
          </p:nvPr>
        </p:nvGraphicFramePr>
        <p:xfrm>
          <a:off x="144376" y="4798024"/>
          <a:ext cx="6569248" cy="1055090"/>
        </p:xfrm>
        <a:graphic>
          <a:graphicData uri="http://schemas.openxmlformats.org/drawingml/2006/table">
            <a:tbl>
              <a:tblPr firstRow="1" bandRow="1">
                <a:tableStyleId>{F5AB1C69-6EDB-4FF4-983F-18BD219EF322}</a:tableStyleId>
              </a:tblPr>
              <a:tblGrid>
                <a:gridCol w="2743900">
                  <a:extLst>
                    <a:ext uri="{9D8B030D-6E8A-4147-A177-3AD203B41FA5}">
                      <a16:colId xmlns:a16="http://schemas.microsoft.com/office/drawing/2014/main" val="1062289927"/>
                    </a:ext>
                  </a:extLst>
                </a:gridCol>
                <a:gridCol w="637558">
                  <a:extLst>
                    <a:ext uri="{9D8B030D-6E8A-4147-A177-3AD203B41FA5}">
                      <a16:colId xmlns:a16="http://schemas.microsoft.com/office/drawing/2014/main" val="498192169"/>
                    </a:ext>
                  </a:extLst>
                </a:gridCol>
                <a:gridCol w="637558">
                  <a:extLst>
                    <a:ext uri="{9D8B030D-6E8A-4147-A177-3AD203B41FA5}">
                      <a16:colId xmlns:a16="http://schemas.microsoft.com/office/drawing/2014/main" val="1571565694"/>
                    </a:ext>
                  </a:extLst>
                </a:gridCol>
                <a:gridCol w="637558">
                  <a:extLst>
                    <a:ext uri="{9D8B030D-6E8A-4147-A177-3AD203B41FA5}">
                      <a16:colId xmlns:a16="http://schemas.microsoft.com/office/drawing/2014/main" val="745369166"/>
                    </a:ext>
                  </a:extLst>
                </a:gridCol>
                <a:gridCol w="637558">
                  <a:extLst>
                    <a:ext uri="{9D8B030D-6E8A-4147-A177-3AD203B41FA5}">
                      <a16:colId xmlns:a16="http://schemas.microsoft.com/office/drawing/2014/main" val="814401102"/>
                    </a:ext>
                  </a:extLst>
                </a:gridCol>
                <a:gridCol w="637558">
                  <a:extLst>
                    <a:ext uri="{9D8B030D-6E8A-4147-A177-3AD203B41FA5}">
                      <a16:colId xmlns:a16="http://schemas.microsoft.com/office/drawing/2014/main" val="4081788588"/>
                    </a:ext>
                  </a:extLst>
                </a:gridCol>
                <a:gridCol w="637558">
                  <a:extLst>
                    <a:ext uri="{9D8B030D-6E8A-4147-A177-3AD203B41FA5}">
                      <a16:colId xmlns:a16="http://schemas.microsoft.com/office/drawing/2014/main" val="62359440"/>
                    </a:ext>
                  </a:extLst>
                </a:gridCol>
              </a:tblGrid>
              <a:tr h="333830">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32054">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Rotación de Cartera de Servicios Públicos en días de pago.</a:t>
                      </a:r>
                      <a:endParaRPr lang="es-AR"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32054">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a:t>
                      </a:r>
                      <a:r>
                        <a:rPr lang="es-ES" sz="1000" b="0" i="0" kern="1200" baseline="0" dirty="0">
                          <a:solidFill>
                            <a:srgbClr val="FFFFFF"/>
                          </a:solidFill>
                          <a:effectLst/>
                          <a:latin typeface="+mn-lt"/>
                          <a:ea typeface="+mn-ea"/>
                          <a:cs typeface="+mn-cs"/>
                        </a:rPr>
                        <a:t> </a:t>
                      </a:r>
                      <a:r>
                        <a:rPr lang="es-AR" sz="1000" b="0" i="0" kern="1200" dirty="0">
                          <a:solidFill>
                            <a:srgbClr val="FFFFFF"/>
                          </a:solidFill>
                          <a:effectLst/>
                          <a:latin typeface="+mn-lt"/>
                          <a:ea typeface="+mn-ea"/>
                          <a:cs typeface="+mn-cs"/>
                        </a:rPr>
                        <a:t>Recuperación del costo de servicio (cualitativo)</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5971352"/>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extLst>
              <p:ext uri="{D42A27DB-BD31-4B8C-83A1-F6EECF244321}">
                <p14:modId xmlns:p14="http://schemas.microsoft.com/office/powerpoint/2010/main" val="1394050476"/>
              </p:ext>
            </p:extLst>
          </p:nvPr>
        </p:nvGraphicFramePr>
        <p:xfrm>
          <a:off x="108284" y="3756795"/>
          <a:ext cx="6605340" cy="1046148"/>
        </p:xfrm>
        <a:graphic>
          <a:graphicData uri="http://schemas.openxmlformats.org/drawingml/2006/table">
            <a:tbl>
              <a:tblPr firstRow="1" bandRow="1">
                <a:tableStyleId>{F5AB1C69-6EDB-4FF4-983F-18BD219EF322}</a:tableStyleId>
              </a:tblPr>
              <a:tblGrid>
                <a:gridCol w="2758974">
                  <a:extLst>
                    <a:ext uri="{9D8B030D-6E8A-4147-A177-3AD203B41FA5}">
                      <a16:colId xmlns:a16="http://schemas.microsoft.com/office/drawing/2014/main" val="1062289927"/>
                    </a:ext>
                  </a:extLst>
                </a:gridCol>
                <a:gridCol w="641061">
                  <a:extLst>
                    <a:ext uri="{9D8B030D-6E8A-4147-A177-3AD203B41FA5}">
                      <a16:colId xmlns:a16="http://schemas.microsoft.com/office/drawing/2014/main" val="498192169"/>
                    </a:ext>
                  </a:extLst>
                </a:gridCol>
                <a:gridCol w="641061">
                  <a:extLst>
                    <a:ext uri="{9D8B030D-6E8A-4147-A177-3AD203B41FA5}">
                      <a16:colId xmlns:a16="http://schemas.microsoft.com/office/drawing/2014/main" val="1571565694"/>
                    </a:ext>
                  </a:extLst>
                </a:gridCol>
                <a:gridCol w="641061">
                  <a:extLst>
                    <a:ext uri="{9D8B030D-6E8A-4147-A177-3AD203B41FA5}">
                      <a16:colId xmlns:a16="http://schemas.microsoft.com/office/drawing/2014/main" val="745369166"/>
                    </a:ext>
                  </a:extLst>
                </a:gridCol>
                <a:gridCol w="641061">
                  <a:extLst>
                    <a:ext uri="{9D8B030D-6E8A-4147-A177-3AD203B41FA5}">
                      <a16:colId xmlns:a16="http://schemas.microsoft.com/office/drawing/2014/main" val="814401102"/>
                    </a:ext>
                  </a:extLst>
                </a:gridCol>
                <a:gridCol w="641061">
                  <a:extLst>
                    <a:ext uri="{9D8B030D-6E8A-4147-A177-3AD203B41FA5}">
                      <a16:colId xmlns:a16="http://schemas.microsoft.com/office/drawing/2014/main" val="4081788588"/>
                    </a:ext>
                  </a:extLst>
                </a:gridCol>
                <a:gridCol w="641061">
                  <a:extLst>
                    <a:ext uri="{9D8B030D-6E8A-4147-A177-3AD203B41FA5}">
                      <a16:colId xmlns:a16="http://schemas.microsoft.com/office/drawing/2014/main" val="62359440"/>
                    </a:ext>
                  </a:extLst>
                </a:gridCol>
              </a:tblGrid>
              <a:tr h="329347">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2759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Rotación de Cartera de Servicios Públicos en días de pago.</a:t>
                      </a:r>
                      <a:endParaRPr lang="es-AR"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27595">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a:t>
                      </a:r>
                      <a:r>
                        <a:rPr lang="es-ES" sz="1000" b="0" i="0" kern="1200" baseline="0" dirty="0">
                          <a:solidFill>
                            <a:srgbClr val="FFFFFF"/>
                          </a:solidFill>
                          <a:effectLst/>
                          <a:latin typeface="+mn-lt"/>
                          <a:ea typeface="+mn-ea"/>
                          <a:cs typeface="+mn-cs"/>
                        </a:rPr>
                        <a:t> </a:t>
                      </a:r>
                      <a:r>
                        <a:rPr lang="es-AR" sz="1000" b="0" i="0" kern="1200" dirty="0">
                          <a:solidFill>
                            <a:srgbClr val="FFFFFF"/>
                          </a:solidFill>
                          <a:effectLst/>
                          <a:latin typeface="+mn-lt"/>
                          <a:ea typeface="+mn-ea"/>
                          <a:cs typeface="+mn-cs"/>
                        </a:rPr>
                        <a:t>Recuperación del costo de servicio (cualitativo)</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686378"/>
                  </a:ext>
                </a:extLst>
              </a:tr>
            </a:tbl>
          </a:graphicData>
        </a:graphic>
      </p:graphicFrame>
      <p:sp>
        <p:nvSpPr>
          <p:cNvPr id="21" name="CuadroTexto 20">
            <a:extLst>
              <a:ext uri="{FF2B5EF4-FFF2-40B4-BE49-F238E27FC236}">
                <a16:creationId xmlns:a16="http://schemas.microsoft.com/office/drawing/2014/main" id="{B903F4FE-B934-45CF-BA45-87331FC5D843}"/>
              </a:ext>
            </a:extLst>
          </p:cNvPr>
          <p:cNvSpPr txBox="1"/>
          <p:nvPr/>
        </p:nvSpPr>
        <p:spPr>
          <a:xfrm>
            <a:off x="1840288" y="358181"/>
            <a:ext cx="5514331" cy="1015663"/>
          </a:xfrm>
          <a:prstGeom prst="rect">
            <a:avLst/>
          </a:prstGeom>
          <a:noFill/>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SOSTENIBILIDAD FINANCIERA</a:t>
            </a:r>
          </a:p>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GARANTIZAR QUE LA TARIFA CUBRA EL COSTO DE SERVICIO</a:t>
            </a:r>
          </a:p>
          <a:p>
            <a:pPr marL="0" marR="0" lvl="0" indent="0" algn="just" defTabSz="843964"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3" name="Rectángulo 22">
            <a:extLst>
              <a:ext uri="{FF2B5EF4-FFF2-40B4-BE49-F238E27FC236}">
                <a16:creationId xmlns:a16="http://schemas.microsoft.com/office/drawing/2014/main" id="{338D08C9-9AB6-1301-704D-8366F46EECE1}"/>
              </a:ext>
            </a:extLst>
          </p:cNvPr>
          <p:cNvSpPr/>
          <p:nvPr/>
        </p:nvSpPr>
        <p:spPr>
          <a:xfrm>
            <a:off x="-1796" y="6252801"/>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A4A4A"/>
                </a:solidFill>
                <a:effectLst/>
                <a:uLnTx/>
                <a:uFillTx/>
                <a:latin typeface="Calibri" panose="020F0502020204030204"/>
                <a:ea typeface="+mn-ea"/>
                <a:cs typeface="+mn-cs"/>
              </a:rPr>
              <a:t>INVERSIONES INICIATIVAS PLAN ESTRATÉGICO</a:t>
            </a:r>
          </a:p>
        </p:txBody>
      </p:sp>
      <p:graphicFrame>
        <p:nvGraphicFramePr>
          <p:cNvPr id="24" name="Tabla 3">
            <a:extLst>
              <a:ext uri="{FF2B5EF4-FFF2-40B4-BE49-F238E27FC236}">
                <a16:creationId xmlns:a16="http://schemas.microsoft.com/office/drawing/2014/main" id="{2C4D8122-3EE4-6A15-8A76-993F61E85B4D}"/>
              </a:ext>
            </a:extLst>
          </p:cNvPr>
          <p:cNvGraphicFramePr>
            <a:graphicFrameLocks noGrp="1"/>
          </p:cNvGraphicFramePr>
          <p:nvPr/>
        </p:nvGraphicFramePr>
        <p:xfrm>
          <a:off x="118521" y="7498615"/>
          <a:ext cx="6617366" cy="787790"/>
        </p:xfrm>
        <a:graphic>
          <a:graphicData uri="http://schemas.openxmlformats.org/drawingml/2006/table">
            <a:tbl>
              <a:tblPr firstRow="1" bandRow="1">
                <a:tableStyleId>{F5AB1C69-6EDB-4FF4-983F-18BD219EF322}</a:tableStyleId>
              </a:tblPr>
              <a:tblGrid>
                <a:gridCol w="2763998">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393895">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VALOR TOTAL</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389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noProof="0" dirty="0">
                          <a:solidFill>
                            <a:srgbClr val="FFFFFF"/>
                          </a:solidFill>
                          <a:effectLst/>
                          <a:latin typeface="+mn-lt"/>
                          <a:ea typeface="+mn-ea"/>
                          <a:cs typeface="+mn-cs"/>
                        </a:rPr>
                        <a:t>-</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_tradnl" sz="1000" b="0" i="0" kern="1200" dirty="0">
                          <a:solidFill>
                            <a:srgbClr val="FFFFFF"/>
                          </a:solidFill>
                          <a:effectLst/>
                          <a:latin typeface="+mn-lt"/>
                          <a:ea typeface="+mn-ea"/>
                          <a:cs typeface="+mn-cs"/>
                        </a:rPr>
                        <a:t>-</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_tradnl" sz="1000" b="0" i="0" kern="1200" dirty="0">
                          <a:solidFill>
                            <a:srgbClr val="FFFFFF"/>
                          </a:solidFill>
                          <a:effectLst/>
                          <a:latin typeface="+mn-lt"/>
                          <a:ea typeface="+mn-ea"/>
                          <a:cs typeface="+mn-cs"/>
                        </a:rPr>
                        <a:t>-</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_tradnl" sz="1000" b="0" i="0" kern="1200" dirty="0">
                          <a:solidFill>
                            <a:srgbClr val="FFFFFF"/>
                          </a:solidFill>
                          <a:effectLst/>
                          <a:latin typeface="+mn-lt"/>
                          <a:ea typeface="+mn-ea"/>
                          <a:cs typeface="+mn-cs"/>
                        </a:rPr>
                        <a:t>-</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_tradnl"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_tradnl"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_tradnl" sz="1000" b="0" i="0" kern="1200" dirty="0">
                          <a:solidFill>
                            <a:srgbClr val="FFFFFF"/>
                          </a:solidFill>
                          <a:effectLst/>
                          <a:latin typeface="+mn-lt"/>
                          <a:ea typeface="+mn-ea"/>
                          <a:cs typeface="+mn-cs"/>
                        </a:rPr>
                        <a:t>-</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888124"/>
                  </a:ext>
                </a:extLst>
              </a:tr>
            </a:tbl>
          </a:graphicData>
        </a:graphic>
      </p:graphicFrame>
      <p:graphicFrame>
        <p:nvGraphicFramePr>
          <p:cNvPr id="25" name="Tabla 3">
            <a:extLst>
              <a:ext uri="{FF2B5EF4-FFF2-40B4-BE49-F238E27FC236}">
                <a16:creationId xmlns:a16="http://schemas.microsoft.com/office/drawing/2014/main" id="{B503BA39-0CF3-7CF2-6FC3-14FE3657EA1C}"/>
              </a:ext>
            </a:extLst>
          </p:cNvPr>
          <p:cNvGraphicFramePr>
            <a:graphicFrameLocks noGrp="1"/>
          </p:cNvGraphicFramePr>
          <p:nvPr/>
        </p:nvGraphicFramePr>
        <p:xfrm>
          <a:off x="108283" y="6726206"/>
          <a:ext cx="6617367" cy="647113"/>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2394268191"/>
                    </a:ext>
                  </a:extLst>
                </a:gridCol>
              </a:tblGrid>
              <a:tr h="253218">
                <a:tc>
                  <a:txBody>
                    <a:bodyPr/>
                    <a:lstStyle/>
                    <a:p>
                      <a:pPr algn="ctr"/>
                      <a:r>
                        <a:rPr lang="es-ES_tradnl" sz="110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389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noProof="0" dirty="0">
                          <a:solidFill>
                            <a:srgbClr val="FFFFFF"/>
                          </a:solidFill>
                          <a:effectLst/>
                          <a:latin typeface="+mn-lt"/>
                          <a:ea typeface="+mn-ea"/>
                          <a:cs typeface="+mn-cs"/>
                        </a:rPr>
                        <a:t>*</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latinLnBrk="0" hangingPunct="1"/>
                      <a:endParaRPr lang="es-ES_tradnl" sz="1000" kern="1200" dirty="0">
                        <a:solidFill>
                          <a:schemeClr val="bg2"/>
                        </a:solidFill>
                        <a:latin typeface="+mn-lt"/>
                        <a:ea typeface="+mn-ea"/>
                        <a:cs typeface="+mn-cs"/>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sp>
        <p:nvSpPr>
          <p:cNvPr id="26" name="CuadroTexto 25">
            <a:extLst>
              <a:ext uri="{FF2B5EF4-FFF2-40B4-BE49-F238E27FC236}">
                <a16:creationId xmlns:a16="http://schemas.microsoft.com/office/drawing/2014/main" id="{B7C80FBF-0E5A-3F53-352E-160DE1F8E6ED}"/>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49204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04</a:t>
            </a:r>
          </a:p>
        </p:txBody>
      </p:sp>
      <p:sp>
        <p:nvSpPr>
          <p:cNvPr id="8" name="Rectángulo 7"/>
          <p:cNvSpPr/>
          <p:nvPr/>
        </p:nvSpPr>
        <p:spPr>
          <a:xfrm>
            <a:off x="349895" y="1508290"/>
            <a:ext cx="6154615"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Sostenibilidad Ambiental garantiza que se haga buen uso de los recursos ambientales. En esta área se debe buscar un equilibrio entre los objetivos principales de la empresa, de prestar servicios a sus clientes, manteniendo un adecuado manejo de los recursos ambientales que utiliza para proveer estos servicios.</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565656"/>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565656"/>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565656"/>
                </a:solidFill>
                <a:effectLst/>
                <a:uLnTx/>
                <a:uFillTx/>
                <a:latin typeface="Calibri" panose="020F0502020204030204"/>
                <a:ea typeface="+mn-ea"/>
                <a:cs typeface="+mn-cs"/>
              </a:rPr>
              <a:t>INDICADORES</a:t>
            </a:r>
          </a:p>
        </p:txBody>
      </p:sp>
      <p:sp>
        <p:nvSpPr>
          <p:cNvPr id="18" name="Rectángulo 17"/>
          <p:cNvSpPr/>
          <p:nvPr/>
        </p:nvSpPr>
        <p:spPr>
          <a:xfrm>
            <a:off x="-1796" y="3572132"/>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65656"/>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24</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0" y="2665484"/>
          <a:ext cx="6858000" cy="526836"/>
        </p:xfrm>
        <a:graphic>
          <a:graphicData uri="http://schemas.openxmlformats.org/drawingml/2006/table">
            <a:tbl>
              <a:tblPr/>
              <a:tblGrid>
                <a:gridCol w="2834640">
                  <a:extLst>
                    <a:ext uri="{9D8B030D-6E8A-4147-A177-3AD203B41FA5}">
                      <a16:colId xmlns:a16="http://schemas.microsoft.com/office/drawing/2014/main" val="73831603"/>
                    </a:ext>
                  </a:extLst>
                </a:gridCol>
                <a:gridCol w="4023360">
                  <a:extLst>
                    <a:ext uri="{9D8B030D-6E8A-4147-A177-3AD203B41FA5}">
                      <a16:colId xmlns:a16="http://schemas.microsoft.com/office/drawing/2014/main" val="2536117369"/>
                    </a:ext>
                  </a:extLst>
                </a:gridCol>
              </a:tblGrid>
              <a:tr h="526836">
                <a:tc>
                  <a:txBody>
                    <a:bodyPr/>
                    <a:lstStyle/>
                    <a:p>
                      <a:pPr marL="0" marR="0" lvl="0" indent="0" algn="r" defTabSz="685800" rtl="0" eaLnBrk="1" fontAlgn="base" latinLnBrk="0" hangingPunct="1">
                        <a:lnSpc>
                          <a:spcPct val="100000"/>
                        </a:lnSpc>
                        <a:spcBef>
                          <a:spcPts val="0"/>
                        </a:spcBef>
                        <a:spcAft>
                          <a:spcPts val="0"/>
                        </a:spcAft>
                        <a:buClrTx/>
                        <a:buSzTx/>
                        <a:buFontTx/>
                        <a:buNone/>
                        <a:tabLst/>
                        <a:defRPr/>
                      </a:pPr>
                      <a:r>
                        <a:rPr lang="es-AR" sz="1100" b="0" i="0" u="none" strike="noStrike" dirty="0">
                          <a:solidFill>
                            <a:schemeClr val="bg1"/>
                          </a:solidFill>
                          <a:effectLst/>
                          <a:latin typeface="+mn-lt"/>
                        </a:rPr>
                        <a:t>GARANTIZAR LA DISPOSICIÓN EFICIENTE DE LOS VERTIMIENTOS </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ES" sz="900" b="0" i="0" kern="1200" dirty="0">
                          <a:solidFill>
                            <a:srgbClr val="FFFFFF"/>
                          </a:solidFill>
                          <a:effectLst/>
                          <a:latin typeface="+mn-lt"/>
                          <a:ea typeface="+mn-ea"/>
                          <a:cs typeface="+mn-cs"/>
                        </a:rPr>
                        <a:t>Cumplimiento del PSMV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3" y="3971159"/>
          <a:ext cx="6857999" cy="1181865"/>
        </p:xfrm>
        <a:graphic>
          <a:graphicData uri="http://schemas.openxmlformats.org/drawingml/2006/table">
            <a:tbl>
              <a:tblPr firstRow="1" bandRow="1">
                <a:tableStyleId>{F5AB1C69-6EDB-4FF4-983F-18BD219EF322}</a:tableStyleId>
              </a:tblPr>
              <a:tblGrid>
                <a:gridCol w="2864507">
                  <a:extLst>
                    <a:ext uri="{9D8B030D-6E8A-4147-A177-3AD203B41FA5}">
                      <a16:colId xmlns:a16="http://schemas.microsoft.com/office/drawing/2014/main" val="1062289927"/>
                    </a:ext>
                  </a:extLst>
                </a:gridCol>
                <a:gridCol w="665582">
                  <a:extLst>
                    <a:ext uri="{9D8B030D-6E8A-4147-A177-3AD203B41FA5}">
                      <a16:colId xmlns:a16="http://schemas.microsoft.com/office/drawing/2014/main" val="498192169"/>
                    </a:ext>
                  </a:extLst>
                </a:gridCol>
                <a:gridCol w="665582">
                  <a:extLst>
                    <a:ext uri="{9D8B030D-6E8A-4147-A177-3AD203B41FA5}">
                      <a16:colId xmlns:a16="http://schemas.microsoft.com/office/drawing/2014/main" val="1571565694"/>
                    </a:ext>
                  </a:extLst>
                </a:gridCol>
                <a:gridCol w="665582">
                  <a:extLst>
                    <a:ext uri="{9D8B030D-6E8A-4147-A177-3AD203B41FA5}">
                      <a16:colId xmlns:a16="http://schemas.microsoft.com/office/drawing/2014/main" val="745369166"/>
                    </a:ext>
                  </a:extLst>
                </a:gridCol>
                <a:gridCol w="665582">
                  <a:extLst>
                    <a:ext uri="{9D8B030D-6E8A-4147-A177-3AD203B41FA5}">
                      <a16:colId xmlns:a16="http://schemas.microsoft.com/office/drawing/2014/main" val="814401102"/>
                    </a:ext>
                  </a:extLst>
                </a:gridCol>
                <a:gridCol w="665582">
                  <a:extLst>
                    <a:ext uri="{9D8B030D-6E8A-4147-A177-3AD203B41FA5}">
                      <a16:colId xmlns:a16="http://schemas.microsoft.com/office/drawing/2014/main" val="4081788588"/>
                    </a:ext>
                  </a:extLst>
                </a:gridCol>
                <a:gridCol w="665582">
                  <a:extLst>
                    <a:ext uri="{9D8B030D-6E8A-4147-A177-3AD203B41FA5}">
                      <a16:colId xmlns:a16="http://schemas.microsoft.com/office/drawing/2014/main" val="62359440"/>
                    </a:ext>
                  </a:extLst>
                </a:gridCol>
              </a:tblGrid>
              <a:tr h="300877">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84162">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ES" sz="900" b="0" i="0" kern="1200" dirty="0">
                          <a:solidFill>
                            <a:srgbClr val="FFFFFF"/>
                          </a:solidFill>
                          <a:effectLst/>
                          <a:latin typeface="+mn-lt"/>
                          <a:ea typeface="+mn-ea"/>
                          <a:cs typeface="+mn-cs"/>
                        </a:rPr>
                        <a:t>Cumplimiento del PSMV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9484">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b="1"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b="1"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b="1"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150259143"/>
                  </a:ext>
                </a:extLst>
              </a:tr>
              <a:tr h="297342">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ES" sz="900" b="0" i="0" kern="1200" dirty="0">
                          <a:solidFill>
                            <a:srgbClr val="FFFFFF"/>
                          </a:solidFill>
                          <a:effectLst/>
                          <a:latin typeface="+mn-lt"/>
                          <a:ea typeface="+mn-ea"/>
                          <a:cs typeface="+mn-cs"/>
                        </a:rPr>
                        <a:t>Cumplimiento del PSMV (%)</a:t>
                      </a:r>
                      <a:endParaRPr lang="es-ES"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S</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S</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S</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3616"/>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8" y="6189756"/>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65656"/>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nvGraphicFramePr>
        <p:xfrm>
          <a:off x="39278" y="6560384"/>
          <a:ext cx="6697469" cy="1898661"/>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48028">
                <a:tc>
                  <a:txBody>
                    <a:bodyPr/>
                    <a:lstStyle/>
                    <a:p>
                      <a:pPr marL="0" algn="l" defTabSz="685800" rtl="0" eaLnBrk="1" fontAlgn="ctr" latinLnBrk="0" hangingPunct="1"/>
                      <a:r>
                        <a:rPr lang="es-ES" sz="1000" b="0" i="0" u="none" strike="noStrike" kern="1200" dirty="0">
                          <a:solidFill>
                            <a:schemeClr val="bg1"/>
                          </a:solidFill>
                          <a:effectLst/>
                          <a:latin typeface="+mn-lt"/>
                          <a:ea typeface="+mn-ea"/>
                          <a:cs typeface="+mn-cs"/>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dirty="0">
                        <a:solidFill>
                          <a:schemeClr val="bg1"/>
                        </a:solidFill>
                        <a:latin typeface="+mn-lt"/>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48028">
                <a:tc>
                  <a:txBody>
                    <a:bodyPr/>
                    <a:lstStyle/>
                    <a:p>
                      <a:pPr marL="0" algn="l" defTabSz="685800" rtl="0" eaLnBrk="1" fontAlgn="ctr" latinLnBrk="0" hangingPunct="1"/>
                      <a:endParaRPr lang="es-ES" sz="1000" b="0" i="0" u="none" strike="noStrike" kern="1200" dirty="0">
                        <a:solidFill>
                          <a:schemeClr val="bg1"/>
                        </a:solidFill>
                        <a:effectLst/>
                        <a:latin typeface="+mn-lt"/>
                        <a:ea typeface="+mn-ea"/>
                        <a:cs typeface="+mn-cs"/>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dirty="0">
                        <a:solidFill>
                          <a:schemeClr val="bg1"/>
                        </a:solidFill>
                        <a:latin typeface="+mn-lt"/>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1933">
                <a:tc>
                  <a:txBody>
                    <a:bodyPr/>
                    <a:lstStyle/>
                    <a:p>
                      <a:pPr algn="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marL="0" algn="l" defTabSz="685800" rtl="0" eaLnBrk="1" fontAlgn="ctr" latinLnBrk="0" hangingPunct="1"/>
                      <a:r>
                        <a:rPr lang="es-ES" sz="1000" b="0" i="0" u="none" strike="noStrike" kern="1200" dirty="0">
                          <a:solidFill>
                            <a:schemeClr val="bg1"/>
                          </a:solidFill>
                          <a:effectLst/>
                          <a:latin typeface="+mn-lt"/>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323079"/>
                  </a:ext>
                </a:extLst>
              </a:tr>
              <a:tr h="321933">
                <a:tc>
                  <a:txBody>
                    <a:bodyPr/>
                    <a:lstStyle/>
                    <a:p>
                      <a:pPr marL="0" algn="l" defTabSz="685800" rtl="0" eaLnBrk="1" fontAlgn="ctr" latinLnBrk="0" hangingPunct="1"/>
                      <a:endParaRPr lang="es-ES" sz="1000" b="0" i="0" u="none" strike="noStrike" kern="1200" dirty="0">
                        <a:solidFill>
                          <a:schemeClr val="bg1"/>
                        </a:solidFill>
                        <a:effectLst/>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4" name="CuadroTexto 13">
            <a:extLst>
              <a:ext uri="{FF2B5EF4-FFF2-40B4-BE49-F238E27FC236}">
                <a16:creationId xmlns:a16="http://schemas.microsoft.com/office/drawing/2014/main" id="{C6546438-26FE-491F-AA31-2FC8E5C2A6B3}"/>
              </a:ext>
            </a:extLst>
          </p:cNvPr>
          <p:cNvSpPr txBox="1"/>
          <p:nvPr/>
        </p:nvSpPr>
        <p:spPr>
          <a:xfrm>
            <a:off x="1918273" y="260709"/>
            <a:ext cx="4939728"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SOSTENIBILIDAD AMBIENTAL</a:t>
            </a:r>
          </a:p>
          <a:p>
            <a:pPr marL="0" marR="0" lvl="0" indent="0" algn="l" defTabSz="685800" rtl="0" eaLnBrk="1" fontAlgn="base"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GARANTIZAR LA DISPOSICIÓN EFICIENTE DE LOS VERTIMIENTOS </a:t>
            </a:r>
          </a:p>
        </p:txBody>
      </p:sp>
      <p:sp>
        <p:nvSpPr>
          <p:cNvPr id="23" name="CuadroTexto 22">
            <a:extLst>
              <a:ext uri="{FF2B5EF4-FFF2-40B4-BE49-F238E27FC236}">
                <a16:creationId xmlns:a16="http://schemas.microsoft.com/office/drawing/2014/main" id="{E891420F-7B78-D9B6-B7AD-27E60D078F29}"/>
              </a:ext>
            </a:extLst>
          </p:cNvPr>
          <p:cNvSpPr txBox="1"/>
          <p:nvPr/>
        </p:nvSpPr>
        <p:spPr>
          <a:xfrm>
            <a:off x="13347" y="821769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332241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05</a:t>
            </a:r>
          </a:p>
        </p:txBody>
      </p:sp>
      <p:sp>
        <p:nvSpPr>
          <p:cNvPr id="8" name="Rectángulo 7"/>
          <p:cNvSpPr/>
          <p:nvPr/>
        </p:nvSpPr>
        <p:spPr>
          <a:xfrm>
            <a:off x="349895" y="1508290"/>
            <a:ext cx="6154615"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Sostenibilidad Ambiental garantiza que se haga buen uso de los recursos ambientales. En esta área se debe buscar un equilibrio entre los objetivos principales de la empresa, de prestar servicios a sus clientes, manteniendo un adecuado manejo de los recursos ambientales que utiliza para proveer estos servicios.</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565656"/>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565656"/>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565656"/>
                </a:solidFill>
                <a:effectLst/>
                <a:uLnTx/>
                <a:uFillTx/>
                <a:latin typeface="Calibri" panose="020F0502020204030204"/>
                <a:ea typeface="+mn-ea"/>
                <a:cs typeface="+mn-cs"/>
              </a:rPr>
              <a:t>INDICADORES</a:t>
            </a:r>
          </a:p>
        </p:txBody>
      </p:sp>
      <p:sp>
        <p:nvSpPr>
          <p:cNvPr id="18" name="Rectángulo 17"/>
          <p:cNvSpPr/>
          <p:nvPr/>
        </p:nvSpPr>
        <p:spPr>
          <a:xfrm>
            <a:off x="-1796" y="3572132"/>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65656"/>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25</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0" y="2665484"/>
          <a:ext cx="6858000" cy="526836"/>
        </p:xfrm>
        <a:graphic>
          <a:graphicData uri="http://schemas.openxmlformats.org/drawingml/2006/table">
            <a:tbl>
              <a:tblPr/>
              <a:tblGrid>
                <a:gridCol w="2834640">
                  <a:extLst>
                    <a:ext uri="{9D8B030D-6E8A-4147-A177-3AD203B41FA5}">
                      <a16:colId xmlns:a16="http://schemas.microsoft.com/office/drawing/2014/main" val="73831603"/>
                    </a:ext>
                  </a:extLst>
                </a:gridCol>
                <a:gridCol w="4023360">
                  <a:extLst>
                    <a:ext uri="{9D8B030D-6E8A-4147-A177-3AD203B41FA5}">
                      <a16:colId xmlns:a16="http://schemas.microsoft.com/office/drawing/2014/main" val="2536117369"/>
                    </a:ext>
                  </a:extLst>
                </a:gridCol>
              </a:tblGrid>
              <a:tr h="526836">
                <a:tc>
                  <a:txBody>
                    <a:bodyPr/>
                    <a:lstStyle/>
                    <a:p>
                      <a:pPr marL="0" marR="0" lvl="0" indent="0" algn="r" defTabSz="685800" rtl="0" eaLnBrk="1" fontAlgn="base" latinLnBrk="0" hangingPunct="1">
                        <a:lnSpc>
                          <a:spcPct val="100000"/>
                        </a:lnSpc>
                        <a:spcBef>
                          <a:spcPts val="0"/>
                        </a:spcBef>
                        <a:spcAft>
                          <a:spcPts val="0"/>
                        </a:spcAft>
                        <a:buClrTx/>
                        <a:buSzTx/>
                        <a:buFontTx/>
                        <a:buNone/>
                        <a:tabLst/>
                        <a:defRPr/>
                      </a:pPr>
                      <a:r>
                        <a:rPr lang="es-AR" sz="1100" b="0" i="0" u="none" strike="noStrike" dirty="0">
                          <a:solidFill>
                            <a:schemeClr val="bg1"/>
                          </a:solidFill>
                          <a:effectLst/>
                          <a:latin typeface="+mn-lt"/>
                        </a:rPr>
                        <a:t>CONTRIBUIR A LA GESTIÓN INTEGRAL DEL AGUA</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900" b="0" i="0" kern="1200" dirty="0">
                          <a:solidFill>
                            <a:srgbClr val="FFFFFF"/>
                          </a:solidFill>
                          <a:effectLst/>
                          <a:latin typeface="+mn-lt"/>
                          <a:ea typeface="+mn-ea"/>
                          <a:cs typeface="+mn-cs"/>
                        </a:rPr>
                        <a:t>Volumen de agua captado (</a:t>
                      </a:r>
                      <a:r>
                        <a:rPr lang="es-AR" sz="900" b="0" i="0" kern="1200" dirty="0" err="1">
                          <a:solidFill>
                            <a:srgbClr val="FFFFFF"/>
                          </a:solidFill>
                          <a:effectLst/>
                          <a:latin typeface="+mn-lt"/>
                          <a:ea typeface="+mn-ea"/>
                          <a:cs typeface="+mn-cs"/>
                        </a:rPr>
                        <a:t>lpcd</a:t>
                      </a:r>
                      <a:r>
                        <a:rPr lang="es-AR" sz="900" b="0" i="0" kern="1200" dirty="0">
                          <a:solidFill>
                            <a:srgbClr val="FFFFFF"/>
                          </a:solidFill>
                          <a:effectLst/>
                          <a:latin typeface="+mn-lt"/>
                          <a:ea typeface="+mn-ea"/>
                          <a:cs typeface="+mn-cs"/>
                        </a:rPr>
                        <a:t>)</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3" y="3971159"/>
          <a:ext cx="6857999" cy="1181865"/>
        </p:xfrm>
        <a:graphic>
          <a:graphicData uri="http://schemas.openxmlformats.org/drawingml/2006/table">
            <a:tbl>
              <a:tblPr firstRow="1" bandRow="1">
                <a:tableStyleId>{F5AB1C69-6EDB-4FF4-983F-18BD219EF322}</a:tableStyleId>
              </a:tblPr>
              <a:tblGrid>
                <a:gridCol w="2864507">
                  <a:extLst>
                    <a:ext uri="{9D8B030D-6E8A-4147-A177-3AD203B41FA5}">
                      <a16:colId xmlns:a16="http://schemas.microsoft.com/office/drawing/2014/main" val="1062289927"/>
                    </a:ext>
                  </a:extLst>
                </a:gridCol>
                <a:gridCol w="665582">
                  <a:extLst>
                    <a:ext uri="{9D8B030D-6E8A-4147-A177-3AD203B41FA5}">
                      <a16:colId xmlns:a16="http://schemas.microsoft.com/office/drawing/2014/main" val="498192169"/>
                    </a:ext>
                  </a:extLst>
                </a:gridCol>
                <a:gridCol w="665582">
                  <a:extLst>
                    <a:ext uri="{9D8B030D-6E8A-4147-A177-3AD203B41FA5}">
                      <a16:colId xmlns:a16="http://schemas.microsoft.com/office/drawing/2014/main" val="1571565694"/>
                    </a:ext>
                  </a:extLst>
                </a:gridCol>
                <a:gridCol w="665582">
                  <a:extLst>
                    <a:ext uri="{9D8B030D-6E8A-4147-A177-3AD203B41FA5}">
                      <a16:colId xmlns:a16="http://schemas.microsoft.com/office/drawing/2014/main" val="745369166"/>
                    </a:ext>
                  </a:extLst>
                </a:gridCol>
                <a:gridCol w="665582">
                  <a:extLst>
                    <a:ext uri="{9D8B030D-6E8A-4147-A177-3AD203B41FA5}">
                      <a16:colId xmlns:a16="http://schemas.microsoft.com/office/drawing/2014/main" val="814401102"/>
                    </a:ext>
                  </a:extLst>
                </a:gridCol>
                <a:gridCol w="665582">
                  <a:extLst>
                    <a:ext uri="{9D8B030D-6E8A-4147-A177-3AD203B41FA5}">
                      <a16:colId xmlns:a16="http://schemas.microsoft.com/office/drawing/2014/main" val="4081788588"/>
                    </a:ext>
                  </a:extLst>
                </a:gridCol>
                <a:gridCol w="665582">
                  <a:extLst>
                    <a:ext uri="{9D8B030D-6E8A-4147-A177-3AD203B41FA5}">
                      <a16:colId xmlns:a16="http://schemas.microsoft.com/office/drawing/2014/main" val="62359440"/>
                    </a:ext>
                  </a:extLst>
                </a:gridCol>
              </a:tblGrid>
              <a:tr h="300877">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84162">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900" b="0" i="0" kern="1200" dirty="0">
                          <a:solidFill>
                            <a:srgbClr val="FFFFFF"/>
                          </a:solidFill>
                          <a:effectLst/>
                          <a:latin typeface="+mn-lt"/>
                          <a:ea typeface="+mn-ea"/>
                          <a:cs typeface="+mn-cs"/>
                        </a:rPr>
                        <a:t>Volumen de agua captado (</a:t>
                      </a:r>
                      <a:r>
                        <a:rPr lang="es-AR" sz="900" b="0" i="0" kern="1200" dirty="0" err="1">
                          <a:solidFill>
                            <a:srgbClr val="FFFFFF"/>
                          </a:solidFill>
                          <a:effectLst/>
                          <a:latin typeface="+mn-lt"/>
                          <a:ea typeface="+mn-ea"/>
                          <a:cs typeface="+mn-cs"/>
                        </a:rPr>
                        <a:t>lpcd</a:t>
                      </a:r>
                      <a:r>
                        <a:rPr lang="es-AR" sz="900" b="0" i="0" kern="1200" dirty="0">
                          <a:solidFill>
                            <a:srgbClr val="FFFFFF"/>
                          </a:solidFill>
                          <a:effectLst/>
                          <a:latin typeface="+mn-lt"/>
                          <a:ea typeface="+mn-ea"/>
                          <a:cs typeface="+mn-cs"/>
                        </a:rPr>
                        <a:t>)</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9484">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b="1"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b="1"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b="1"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150259143"/>
                  </a:ext>
                </a:extLst>
              </a:tr>
              <a:tr h="297342">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900" b="0" i="0" kern="1200" dirty="0">
                          <a:solidFill>
                            <a:srgbClr val="FFFFFF"/>
                          </a:solidFill>
                          <a:effectLst/>
                          <a:latin typeface="+mn-lt"/>
                          <a:ea typeface="+mn-ea"/>
                          <a:cs typeface="+mn-cs"/>
                        </a:rPr>
                        <a:t>Volumen de agua captado (</a:t>
                      </a:r>
                      <a:r>
                        <a:rPr lang="es-AR" sz="900" b="0" i="0" kern="1200" dirty="0" err="1">
                          <a:solidFill>
                            <a:srgbClr val="FFFFFF"/>
                          </a:solidFill>
                          <a:effectLst/>
                          <a:latin typeface="+mn-lt"/>
                          <a:ea typeface="+mn-ea"/>
                          <a:cs typeface="+mn-cs"/>
                        </a:rPr>
                        <a:t>lpcd</a:t>
                      </a:r>
                      <a:r>
                        <a:rPr lang="es-AR" sz="900" b="0" i="0" kern="1200" dirty="0">
                          <a:solidFill>
                            <a:srgbClr val="FFFFFF"/>
                          </a:solidFill>
                          <a:effectLst/>
                          <a:latin typeface="+mn-lt"/>
                          <a:ea typeface="+mn-ea"/>
                          <a:cs typeface="+mn-cs"/>
                        </a:rPr>
                        <a:t>)</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S</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S</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S</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3616"/>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8" y="6189756"/>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565656"/>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1485575492"/>
              </p:ext>
            </p:extLst>
          </p:nvPr>
        </p:nvGraphicFramePr>
        <p:xfrm>
          <a:off x="39278" y="6560384"/>
          <a:ext cx="6697469" cy="1898661"/>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48028">
                <a:tc>
                  <a:txBody>
                    <a:bodyPr/>
                    <a:lstStyle/>
                    <a:p>
                      <a:pPr marL="0" algn="l" defTabSz="685800" rtl="0" eaLnBrk="1" fontAlgn="ctr" latinLnBrk="0" hangingPunct="1"/>
                      <a:r>
                        <a:rPr lang="es-ES" sz="1000" b="0" i="0" u="none" strike="noStrike" kern="1200" dirty="0">
                          <a:solidFill>
                            <a:schemeClr val="bg1"/>
                          </a:solidFill>
                          <a:effectLst/>
                          <a:latin typeface="+mn-lt"/>
                          <a:ea typeface="+mn-ea"/>
                          <a:cs typeface="+mn-cs"/>
                        </a:rPr>
                        <a:t>Rehabilitación bocatoma Combeima </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dirty="0">
                        <a:solidFill>
                          <a:schemeClr val="bg1"/>
                        </a:solidFill>
                        <a:latin typeface="+mn-lt"/>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48028">
                <a:tc>
                  <a:txBody>
                    <a:bodyPr/>
                    <a:lstStyle/>
                    <a:p>
                      <a:pPr marL="0" algn="l" defTabSz="685800" rtl="0" eaLnBrk="1" fontAlgn="ctr" latinLnBrk="0" hangingPunct="1"/>
                      <a:endParaRPr lang="es-ES" sz="1000" b="0" i="0" u="none" strike="noStrike" kern="1200" dirty="0">
                        <a:solidFill>
                          <a:schemeClr val="bg1"/>
                        </a:solidFill>
                        <a:effectLst/>
                        <a:latin typeface="+mn-lt"/>
                        <a:ea typeface="+mn-ea"/>
                        <a:cs typeface="+mn-cs"/>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dirty="0">
                        <a:solidFill>
                          <a:schemeClr val="bg1"/>
                        </a:solidFill>
                        <a:latin typeface="+mn-lt"/>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1933">
                <a:tc>
                  <a:txBody>
                    <a:bodyPr/>
                    <a:lstStyle/>
                    <a:p>
                      <a:pPr algn="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1000" b="0" i="0" u="none" strike="noStrike" kern="1200" dirty="0">
                          <a:solidFill>
                            <a:schemeClr val="bg1"/>
                          </a:solidFill>
                          <a:effectLst/>
                          <a:latin typeface="+mn-lt"/>
                          <a:ea typeface="+mn-ea"/>
                          <a:cs typeface="+mn-cs"/>
                        </a:rPr>
                        <a:t>Rehabilitación bocatoma Combeima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323079"/>
                  </a:ext>
                </a:extLst>
              </a:tr>
              <a:tr h="321933">
                <a:tc>
                  <a:txBody>
                    <a:bodyPr/>
                    <a:lstStyle/>
                    <a:p>
                      <a:pPr marL="0" algn="l" defTabSz="685800" rtl="0" eaLnBrk="1" fontAlgn="ctr" latinLnBrk="0" hangingPunct="1"/>
                      <a:endParaRPr lang="es-ES" sz="1000" b="0" i="0" u="none" strike="noStrike" kern="1200" dirty="0">
                        <a:solidFill>
                          <a:schemeClr val="bg1"/>
                        </a:solidFill>
                        <a:effectLst/>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15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4" name="CuadroTexto 13">
            <a:extLst>
              <a:ext uri="{FF2B5EF4-FFF2-40B4-BE49-F238E27FC236}">
                <a16:creationId xmlns:a16="http://schemas.microsoft.com/office/drawing/2014/main" id="{C6546438-26FE-491F-AA31-2FC8E5C2A6B3}"/>
              </a:ext>
            </a:extLst>
          </p:cNvPr>
          <p:cNvSpPr txBox="1"/>
          <p:nvPr/>
        </p:nvSpPr>
        <p:spPr>
          <a:xfrm>
            <a:off x="1918273" y="260709"/>
            <a:ext cx="4939728"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SOSTENIBILIDAD AMBIENTAL</a:t>
            </a:r>
          </a:p>
          <a:p>
            <a:pPr marL="0" marR="0" lvl="0" indent="0" algn="l" defTabSz="685800" rtl="0" eaLnBrk="1" fontAlgn="base"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CONTRIBUIR A LA GESTIÓN INTEGRAL DEL AGUA</a:t>
            </a:r>
          </a:p>
        </p:txBody>
      </p:sp>
    </p:spTree>
    <p:extLst>
      <p:ext uri="{BB962C8B-B14F-4D97-AF65-F5344CB8AC3E}">
        <p14:creationId xmlns:p14="http://schemas.microsoft.com/office/powerpoint/2010/main" val="318740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95388"/>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06</a:t>
            </a:r>
          </a:p>
        </p:txBody>
      </p:sp>
      <p:sp>
        <p:nvSpPr>
          <p:cNvPr id="8" name="Rectángulo 7"/>
          <p:cNvSpPr/>
          <p:nvPr/>
        </p:nvSpPr>
        <p:spPr>
          <a:xfrm>
            <a:off x="370743" y="1447357"/>
            <a:ext cx="6154615" cy="94481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La planeación eficiente es el proceso de toma de decisiones para pasar de una situación base a una situación deseada en el futuro, estableciendo objetivos específicos y acciones concretas para alcanzarlos. En una empresa de acueducto y alcantarillado, la planeación debe consistir en establecer los objetivos que se quieren alcanzar en todas las áreas, priorizar las necesidades más urgentes, y definir el plan de acción y el plan de inversiones para lograr dichos objetivos.</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095388"/>
                </a:solidFill>
                <a:effectLst/>
                <a:uLnTx/>
                <a:uFillTx/>
                <a:latin typeface="Calibri" panose="020F0502020204030204"/>
                <a:ea typeface="+mn-ea"/>
                <a:cs typeface="+mn-cs"/>
              </a:rPr>
              <a:t>DESCRIPCIÓN</a:t>
            </a:r>
          </a:p>
        </p:txBody>
      </p:sp>
      <p:sp>
        <p:nvSpPr>
          <p:cNvPr id="15" name="Rectángulo 14"/>
          <p:cNvSpPr/>
          <p:nvPr/>
        </p:nvSpPr>
        <p:spPr>
          <a:xfrm>
            <a:off x="1" y="2458337"/>
            <a:ext cx="275844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095388"/>
                </a:solidFill>
                <a:effectLst/>
                <a:uLnTx/>
                <a:uFillTx/>
                <a:latin typeface="Calibri" panose="020F0502020204030204"/>
                <a:ea typeface="+mn-ea"/>
                <a:cs typeface="+mn-cs"/>
              </a:rPr>
              <a:t>OBJETIVOS</a:t>
            </a:r>
          </a:p>
        </p:txBody>
      </p:sp>
      <p:sp>
        <p:nvSpPr>
          <p:cNvPr id="16" name="Rectángulo 15"/>
          <p:cNvSpPr/>
          <p:nvPr/>
        </p:nvSpPr>
        <p:spPr>
          <a:xfrm>
            <a:off x="3142956" y="2458337"/>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095388"/>
                </a:solidFill>
                <a:effectLst/>
                <a:uLnTx/>
                <a:uFillTx/>
                <a:latin typeface="Calibri" panose="020F0502020204030204"/>
                <a:ea typeface="+mn-ea"/>
                <a:cs typeface="+mn-cs"/>
              </a:rPr>
              <a:t>INDICADORES</a:t>
            </a:r>
          </a:p>
        </p:txBody>
      </p:sp>
      <p:sp>
        <p:nvSpPr>
          <p:cNvPr id="18" name="Rectángulo 17"/>
          <p:cNvSpPr/>
          <p:nvPr/>
        </p:nvSpPr>
        <p:spPr>
          <a:xfrm>
            <a:off x="0" y="3876337"/>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095388"/>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26</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841855"/>
          <a:ext cx="6330460" cy="979759"/>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979759">
                <a:tc>
                  <a:txBody>
                    <a:bodyPr/>
                    <a:lstStyle/>
                    <a:p>
                      <a:pPr algn="r" fontAlgn="base"/>
                      <a:r>
                        <a:rPr lang="es-AR" sz="1100" b="0" i="0" dirty="0">
                          <a:solidFill>
                            <a:schemeClr val="bg1"/>
                          </a:solidFill>
                          <a:effectLst/>
                          <a:latin typeface="+mn-lt"/>
                        </a:rPr>
                        <a:t>PLANEAR Y DESARROLLAR INVERSIONES E INICIATIVAS CON VIABILIDAD TÉCNICA, FINANCIERA Y ECONÓMICA</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Desarrollo y seguimiento al proceso de inversiones e iniciativas (cualitativo)</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Ejecución física de las inversiones</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120316" y="5699746"/>
          <a:ext cx="6617367" cy="973476"/>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231289">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57154">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bg1"/>
                          </a:solidFill>
                          <a:effectLst/>
                          <a:latin typeface="+mn-lt"/>
                          <a:ea typeface="+mn-ea"/>
                          <a:cs typeface="+mn-cs"/>
                        </a:rPr>
                        <a:t>1. Desarrollo y seguimiento al proceso de inversiones e iniciativas (cualitativo)</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32224">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bg1"/>
                          </a:solidFill>
                          <a:effectLst/>
                          <a:latin typeface="+mn-lt"/>
                          <a:ea typeface="+mn-ea"/>
                          <a:cs typeface="+mn-cs"/>
                        </a:rPr>
                        <a:t>2. </a:t>
                      </a:r>
                      <a:r>
                        <a:rPr lang="es-AR" sz="1000" b="0" i="0" kern="1200" dirty="0">
                          <a:solidFill>
                            <a:srgbClr val="FFFFFF"/>
                          </a:solidFill>
                          <a:effectLst/>
                          <a:latin typeface="+mn-lt"/>
                          <a:ea typeface="+mn-ea"/>
                          <a:cs typeface="+mn-cs"/>
                        </a:rPr>
                        <a:t>Ejecución física de las inversiones</a:t>
                      </a:r>
                      <a:endParaRPr lang="es-AR" sz="1000" b="0" i="0" kern="1200" dirty="0">
                        <a:solidFill>
                          <a:schemeClr val="bg1"/>
                        </a:solidFill>
                        <a:effectLst/>
                        <a:latin typeface="+mn-lt"/>
                        <a:ea typeface="+mn-ea"/>
                        <a:cs typeface="+mn-cs"/>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120316" y="4311720"/>
          <a:ext cx="6617367" cy="980054"/>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217801">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38802">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bg1"/>
                          </a:solidFill>
                          <a:effectLst/>
                          <a:latin typeface="+mn-lt"/>
                          <a:ea typeface="+mn-ea"/>
                          <a:cs typeface="+mn-cs"/>
                        </a:rPr>
                        <a:t>1. Desarrollo y seguimiento al proceso de inversiones e iniciativas (cualitativo)</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38802">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bg1"/>
                          </a:solidFill>
                          <a:effectLst/>
                          <a:latin typeface="+mn-lt"/>
                          <a:ea typeface="+mn-ea"/>
                          <a:cs typeface="+mn-cs"/>
                        </a:rPr>
                        <a:t>2. </a:t>
                      </a:r>
                      <a:r>
                        <a:rPr lang="es-AR" sz="1000" b="0" i="0" kern="1200" dirty="0">
                          <a:solidFill>
                            <a:srgbClr val="FFFFFF"/>
                          </a:solidFill>
                          <a:effectLst/>
                          <a:latin typeface="+mn-lt"/>
                          <a:ea typeface="+mn-ea"/>
                          <a:cs typeface="+mn-cs"/>
                        </a:rPr>
                        <a:t>Ejecución física de las inversiones</a:t>
                      </a:r>
                      <a:endParaRPr lang="es-AR" sz="1000" b="0" i="0" kern="1200" dirty="0">
                        <a:solidFill>
                          <a:schemeClr val="bg1"/>
                        </a:solidFill>
                        <a:effectLst/>
                        <a:latin typeface="+mn-lt"/>
                        <a:ea typeface="+mn-ea"/>
                        <a:cs typeface="+mn-cs"/>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bl>
          </a:graphicData>
        </a:graphic>
      </p:graphicFrame>
      <p:sp>
        <p:nvSpPr>
          <p:cNvPr id="21" name="CuadroTexto 20">
            <a:extLst>
              <a:ext uri="{FF2B5EF4-FFF2-40B4-BE49-F238E27FC236}">
                <a16:creationId xmlns:a16="http://schemas.microsoft.com/office/drawing/2014/main" id="{066E0B0E-85DA-48CC-B4B3-59A96680F58B}"/>
              </a:ext>
            </a:extLst>
          </p:cNvPr>
          <p:cNvSpPr txBox="1"/>
          <p:nvPr/>
        </p:nvSpPr>
        <p:spPr>
          <a:xfrm>
            <a:off x="1918273" y="236325"/>
            <a:ext cx="4939728" cy="830997"/>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PLANEACIÓN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PLANEAR Y DESARROLLAR INVERSIONES E INICIATIVAS CON VIABILIDAD TÉCNICA, FINANCIERA Y ECONÓMICA</a:t>
            </a: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2" name="Rectángulo 21">
            <a:extLst>
              <a:ext uri="{FF2B5EF4-FFF2-40B4-BE49-F238E27FC236}">
                <a16:creationId xmlns:a16="http://schemas.microsoft.com/office/drawing/2014/main" id="{3AF22F9C-D0C6-CCE1-53EC-C9F194B0CA2B}"/>
              </a:ext>
            </a:extLst>
          </p:cNvPr>
          <p:cNvSpPr/>
          <p:nvPr/>
        </p:nvSpPr>
        <p:spPr>
          <a:xfrm>
            <a:off x="-1798" y="709275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095388"/>
                </a:solidFill>
                <a:effectLst/>
                <a:uLnTx/>
                <a:uFillTx/>
                <a:latin typeface="Calibri" panose="020F0502020204030204"/>
                <a:ea typeface="+mn-ea"/>
                <a:cs typeface="+mn-cs"/>
              </a:rPr>
              <a:t>INVERSIONES INICIATIVAS PLAN ESTRATÉGICO</a:t>
            </a:r>
          </a:p>
        </p:txBody>
      </p:sp>
      <p:graphicFrame>
        <p:nvGraphicFramePr>
          <p:cNvPr id="23" name="Tabla 3">
            <a:extLst>
              <a:ext uri="{FF2B5EF4-FFF2-40B4-BE49-F238E27FC236}">
                <a16:creationId xmlns:a16="http://schemas.microsoft.com/office/drawing/2014/main" id="{5121A6A6-7507-B305-B533-4C7104F25B61}"/>
              </a:ext>
            </a:extLst>
          </p:cNvPr>
          <p:cNvGraphicFramePr>
            <a:graphicFrameLocks noGrp="1"/>
          </p:cNvGraphicFramePr>
          <p:nvPr/>
        </p:nvGraphicFramePr>
        <p:xfrm>
          <a:off x="78467" y="7593691"/>
          <a:ext cx="6697469" cy="1084169"/>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234443">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84803">
                <a:tc>
                  <a:txBody>
                    <a:bodyPr/>
                    <a:lstStyle/>
                    <a:p>
                      <a:pPr algn="l" fontAlgn="ctr"/>
                      <a:r>
                        <a:rPr lang="es-E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a:solidFill>
                          <a:schemeClr val="bg1"/>
                        </a:solidFill>
                        <a:latin typeface="+mn-lt"/>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18720">
                <a:tc>
                  <a:txBody>
                    <a:bodyPr/>
                    <a:lstStyle/>
                    <a:p>
                      <a:pPr algn="ct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241407">
                <a:tc>
                  <a:txBody>
                    <a:bodyPr/>
                    <a:lstStyle/>
                    <a:p>
                      <a:pPr algn="l" fontAlgn="ctr"/>
                      <a:r>
                        <a:rPr lang="es-E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323079"/>
                  </a:ext>
                </a:extLst>
              </a:tr>
            </a:tbl>
          </a:graphicData>
        </a:graphic>
      </p:graphicFrame>
      <p:sp>
        <p:nvSpPr>
          <p:cNvPr id="24" name="CuadroTexto 23">
            <a:extLst>
              <a:ext uri="{FF2B5EF4-FFF2-40B4-BE49-F238E27FC236}">
                <a16:creationId xmlns:a16="http://schemas.microsoft.com/office/drawing/2014/main" id="{C788351F-C2E0-2707-0C62-B43DDBFF9647}"/>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40487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07</a:t>
            </a:r>
          </a:p>
        </p:txBody>
      </p:sp>
      <p:sp>
        <p:nvSpPr>
          <p:cNvPr id="8" name="Rectángulo 7"/>
          <p:cNvSpPr/>
          <p:nvPr/>
        </p:nvSpPr>
        <p:spPr>
          <a:xfrm>
            <a:off x="349895" y="1483906"/>
            <a:ext cx="6154615"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está directamente relacionada con el propósito de la empresa que es proveer servicio de agua y alcantarillado. Esta área se enfoca en asegurar que la empresa provea agua potable sin ningún riesgo para el consumo las 24 horas del día. También se busca que la empresa garantice el servicio de recolección de aguas residuales para los usuarios conectados al sistema de alcantarillado.</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INDICADORES</a:t>
            </a:r>
          </a:p>
        </p:txBody>
      </p:sp>
      <p:sp>
        <p:nvSpPr>
          <p:cNvPr id="18" name="Rectángulo 17"/>
          <p:cNvSpPr/>
          <p:nvPr/>
        </p:nvSpPr>
        <p:spPr>
          <a:xfrm>
            <a:off x="-1796" y="372781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27</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65483"/>
          <a:ext cx="6330460" cy="783983"/>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783983">
                <a:tc>
                  <a:txBody>
                    <a:bodyPr/>
                    <a:lstStyle/>
                    <a:p>
                      <a:pPr algn="r" fontAlgn="base"/>
                      <a:r>
                        <a:rPr lang="es-AR" sz="1100" b="0" i="0" dirty="0">
                          <a:solidFill>
                            <a:schemeClr val="bg1"/>
                          </a:solidFill>
                          <a:effectLst/>
                          <a:latin typeface="+mn-lt"/>
                        </a:rPr>
                        <a:t>GARANTIZAR EL ACCESO AL SERVICIO DE ACUEDUCTO</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ES" sz="1100" b="0" i="0" kern="1200" dirty="0">
                          <a:solidFill>
                            <a:srgbClr val="FFFFFF"/>
                          </a:solidFill>
                          <a:effectLst/>
                          <a:latin typeface="+mn-lt"/>
                          <a:ea typeface="+mn-ea"/>
                          <a:cs typeface="+mn-cs"/>
                        </a:rPr>
                        <a:t>Cobertura de acueducto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80266" y="4724711"/>
          <a:ext cx="6697467" cy="490024"/>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17285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Cobertura de acueducto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extLst>
              <p:ext uri="{D42A27DB-BD31-4B8C-83A1-F6EECF244321}">
                <p14:modId xmlns:p14="http://schemas.microsoft.com/office/powerpoint/2010/main" val="2142477648"/>
              </p:ext>
            </p:extLst>
          </p:nvPr>
        </p:nvGraphicFramePr>
        <p:xfrm>
          <a:off x="78467" y="4163197"/>
          <a:ext cx="6697467" cy="492369"/>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915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Cobertura de acueducto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8" y="6233330"/>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2534587511"/>
              </p:ext>
            </p:extLst>
          </p:nvPr>
        </p:nvGraphicFramePr>
        <p:xfrm>
          <a:off x="78467" y="6778491"/>
          <a:ext cx="6697469" cy="1812205"/>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Línea aducción cocora abs.00  - </a:t>
                      </a:r>
                      <a:r>
                        <a:rPr lang="es-ES" sz="1000" b="0" i="0" kern="1200" dirty="0" err="1">
                          <a:solidFill>
                            <a:srgbClr val="FFFFFF"/>
                          </a:solidFill>
                          <a:effectLst/>
                          <a:latin typeface="+mn-lt"/>
                          <a:ea typeface="+mn-ea"/>
                          <a:cs typeface="+mn-cs"/>
                        </a:rPr>
                        <a:t>abs</a:t>
                      </a:r>
                      <a:r>
                        <a:rPr lang="es-ES" sz="1000" b="0" i="0" kern="1200" dirty="0">
                          <a:solidFill>
                            <a:srgbClr val="FFFFFF"/>
                          </a:solidFill>
                          <a:effectLst/>
                          <a:latin typeface="+mn-lt"/>
                          <a:ea typeface="+mn-ea"/>
                          <a:cs typeface="+mn-cs"/>
                        </a:rPr>
                        <a:t>. 4,7 - fase i acueducto complementario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Línea aducción cocora abs.04,7 - </a:t>
                      </a:r>
                      <a:r>
                        <a:rPr lang="es-ES" sz="1000" b="0" i="0" kern="1200" dirty="0" err="1">
                          <a:solidFill>
                            <a:srgbClr val="FFFFFF"/>
                          </a:solidFill>
                          <a:effectLst/>
                          <a:latin typeface="+mn-lt"/>
                          <a:ea typeface="+mn-ea"/>
                          <a:cs typeface="+mn-cs"/>
                        </a:rPr>
                        <a:t>abs</a:t>
                      </a:r>
                      <a:r>
                        <a:rPr lang="es-ES" sz="1000" b="0" i="0" kern="1200" dirty="0">
                          <a:solidFill>
                            <a:srgbClr val="FFFFFF"/>
                          </a:solidFill>
                          <a:effectLst/>
                          <a:latin typeface="+mn-lt"/>
                          <a:ea typeface="+mn-ea"/>
                          <a:cs typeface="+mn-cs"/>
                        </a:rPr>
                        <a:t>. 12 a la pola  - fase </a:t>
                      </a:r>
                      <a:r>
                        <a:rPr lang="es-ES" sz="1000" b="0" i="0" kern="1200" dirty="0" err="1">
                          <a:solidFill>
                            <a:srgbClr val="FFFFFF"/>
                          </a:solidFill>
                          <a:effectLst/>
                          <a:latin typeface="+mn-lt"/>
                          <a:ea typeface="+mn-ea"/>
                          <a:cs typeface="+mn-cs"/>
                        </a:rPr>
                        <a:t>ii</a:t>
                      </a:r>
                      <a:r>
                        <a:rPr lang="es-ES" sz="1000" b="0" i="0" kern="1200" dirty="0">
                          <a:solidFill>
                            <a:srgbClr val="FFFFFF"/>
                          </a:solidFill>
                          <a:effectLst/>
                          <a:latin typeface="+mn-lt"/>
                          <a:ea typeface="+mn-ea"/>
                          <a:cs typeface="+mn-cs"/>
                        </a:rPr>
                        <a:t> acueducto complementario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083088"/>
                  </a:ext>
                </a:extLst>
              </a:tr>
              <a:tr h="321933">
                <a:tc>
                  <a:txBody>
                    <a:bodyPr/>
                    <a:lstStyle/>
                    <a:p>
                      <a:pPr algn="ct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2029</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2030</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Línea aducción cocora abs.00  - </a:t>
                      </a:r>
                      <a:r>
                        <a:rPr lang="es-ES" sz="1000" b="0" i="0" kern="1200" dirty="0" err="1">
                          <a:solidFill>
                            <a:srgbClr val="FFFFFF"/>
                          </a:solidFill>
                          <a:effectLst/>
                          <a:latin typeface="+mn-lt"/>
                          <a:ea typeface="+mn-ea"/>
                          <a:cs typeface="+mn-cs"/>
                        </a:rPr>
                        <a:t>abs</a:t>
                      </a:r>
                      <a:r>
                        <a:rPr lang="es-ES" sz="1000" b="0" i="0" kern="1200" dirty="0">
                          <a:solidFill>
                            <a:srgbClr val="FFFFFF"/>
                          </a:solidFill>
                          <a:effectLst/>
                          <a:latin typeface="+mn-lt"/>
                          <a:ea typeface="+mn-ea"/>
                          <a:cs typeface="+mn-cs"/>
                        </a:rPr>
                        <a:t>. 4,7 - fase i acueducto complementario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36144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Línea aducción cocora abs.04,7 - </a:t>
                      </a:r>
                      <a:r>
                        <a:rPr lang="es-ES" sz="1000" b="0" i="0" kern="1200" dirty="0" err="1">
                          <a:solidFill>
                            <a:srgbClr val="FFFFFF"/>
                          </a:solidFill>
                          <a:effectLst/>
                          <a:latin typeface="+mn-lt"/>
                          <a:ea typeface="+mn-ea"/>
                          <a:cs typeface="+mn-cs"/>
                        </a:rPr>
                        <a:t>abs</a:t>
                      </a:r>
                      <a:r>
                        <a:rPr lang="es-ES" sz="1000" b="0" i="0" kern="1200" dirty="0">
                          <a:solidFill>
                            <a:srgbClr val="FFFFFF"/>
                          </a:solidFill>
                          <a:effectLst/>
                          <a:latin typeface="+mn-lt"/>
                          <a:ea typeface="+mn-ea"/>
                          <a:cs typeface="+mn-cs"/>
                        </a:rPr>
                        <a:t>. 12 a la pola  - fase </a:t>
                      </a:r>
                      <a:r>
                        <a:rPr lang="es-ES" sz="1000" b="0" i="0" kern="1200" dirty="0" err="1">
                          <a:solidFill>
                            <a:srgbClr val="FFFFFF"/>
                          </a:solidFill>
                          <a:effectLst/>
                          <a:latin typeface="+mn-lt"/>
                          <a:ea typeface="+mn-ea"/>
                          <a:cs typeface="+mn-cs"/>
                        </a:rPr>
                        <a:t>ii</a:t>
                      </a:r>
                      <a:r>
                        <a:rPr lang="es-ES" sz="1000" b="0" i="0" kern="1200" dirty="0">
                          <a:solidFill>
                            <a:srgbClr val="FFFFFF"/>
                          </a:solidFill>
                          <a:effectLst/>
                          <a:latin typeface="+mn-lt"/>
                          <a:ea typeface="+mn-ea"/>
                          <a:cs typeface="+mn-cs"/>
                        </a:rPr>
                        <a:t> acueducto complementario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371973"/>
                  </a:ext>
                </a:extLst>
              </a:tr>
            </a:tbl>
          </a:graphicData>
        </a:graphic>
      </p:graphicFrame>
      <p:sp>
        <p:nvSpPr>
          <p:cNvPr id="23" name="CuadroTexto 22">
            <a:extLst>
              <a:ext uri="{FF2B5EF4-FFF2-40B4-BE49-F238E27FC236}">
                <a16:creationId xmlns:a16="http://schemas.microsoft.com/office/drawing/2014/main" id="{60FBC801-B528-4D9C-90D1-35A470257F29}"/>
              </a:ext>
            </a:extLst>
          </p:cNvPr>
          <p:cNvSpPr txBox="1"/>
          <p:nvPr/>
        </p:nvSpPr>
        <p:spPr>
          <a:xfrm>
            <a:off x="1918272" y="260709"/>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ACCESO AL SERVICIO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GARANTIZAR EL ACCESO AL SERVICIO DE ACUEDUCTO</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uadroTexto 23">
            <a:extLst>
              <a:ext uri="{FF2B5EF4-FFF2-40B4-BE49-F238E27FC236}">
                <a16:creationId xmlns:a16="http://schemas.microsoft.com/office/drawing/2014/main" id="{D362D528-252A-14C7-831D-C55136A9ACEE}"/>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valores para las iniciativas proyectadas</a:t>
            </a:r>
          </a:p>
        </p:txBody>
      </p:sp>
    </p:spTree>
    <p:extLst>
      <p:ext uri="{BB962C8B-B14F-4D97-AF65-F5344CB8AC3E}">
        <p14:creationId xmlns:p14="http://schemas.microsoft.com/office/powerpoint/2010/main" val="354675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07</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28</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ED443D79-4052-6C46-8252-2F1784B418A6}"/>
              </a:ext>
            </a:extLst>
          </p:cNvPr>
          <p:cNvSpPr/>
          <p:nvPr/>
        </p:nvSpPr>
        <p:spPr>
          <a:xfrm>
            <a:off x="-1798" y="1275250"/>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3371132077"/>
              </p:ext>
            </p:extLst>
          </p:nvPr>
        </p:nvGraphicFramePr>
        <p:xfrm>
          <a:off x="81279" y="1698491"/>
          <a:ext cx="6735297" cy="7347696"/>
        </p:xfrm>
        <a:graphic>
          <a:graphicData uri="http://schemas.openxmlformats.org/drawingml/2006/table">
            <a:tbl>
              <a:tblPr firstRow="1" bandRow="1">
                <a:tableStyleId>{F5AB1C69-6EDB-4FF4-983F-18BD219EF322}</a:tableStyleId>
              </a:tblPr>
              <a:tblGrid>
                <a:gridCol w="3057827">
                  <a:extLst>
                    <a:ext uri="{9D8B030D-6E8A-4147-A177-3AD203B41FA5}">
                      <a16:colId xmlns:a16="http://schemas.microsoft.com/office/drawing/2014/main" val="1062289927"/>
                    </a:ext>
                  </a:extLst>
                </a:gridCol>
                <a:gridCol w="593560">
                  <a:extLst>
                    <a:ext uri="{9D8B030D-6E8A-4147-A177-3AD203B41FA5}">
                      <a16:colId xmlns:a16="http://schemas.microsoft.com/office/drawing/2014/main" val="498192169"/>
                    </a:ext>
                  </a:extLst>
                </a:gridCol>
                <a:gridCol w="616782">
                  <a:extLst>
                    <a:ext uri="{9D8B030D-6E8A-4147-A177-3AD203B41FA5}">
                      <a16:colId xmlns:a16="http://schemas.microsoft.com/office/drawing/2014/main" val="1571565694"/>
                    </a:ext>
                  </a:extLst>
                </a:gridCol>
                <a:gridCol w="616782">
                  <a:extLst>
                    <a:ext uri="{9D8B030D-6E8A-4147-A177-3AD203B41FA5}">
                      <a16:colId xmlns:a16="http://schemas.microsoft.com/office/drawing/2014/main" val="745369166"/>
                    </a:ext>
                  </a:extLst>
                </a:gridCol>
                <a:gridCol w="616782">
                  <a:extLst>
                    <a:ext uri="{9D8B030D-6E8A-4147-A177-3AD203B41FA5}">
                      <a16:colId xmlns:a16="http://schemas.microsoft.com/office/drawing/2014/main" val="814401102"/>
                    </a:ext>
                  </a:extLst>
                </a:gridCol>
                <a:gridCol w="616782">
                  <a:extLst>
                    <a:ext uri="{9D8B030D-6E8A-4147-A177-3AD203B41FA5}">
                      <a16:colId xmlns:a16="http://schemas.microsoft.com/office/drawing/2014/main" val="4081788588"/>
                    </a:ext>
                  </a:extLst>
                </a:gridCol>
                <a:gridCol w="616782">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Catastro de redes del sistema de acueducto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0987433"/>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Sectorización de las redes de distribución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2787038"/>
                  </a:ext>
                </a:extLst>
              </a:tr>
              <a:tr h="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Macromedición</a:t>
                      </a:r>
                      <a:r>
                        <a:rPr lang="es-AR" sz="1000" b="0" i="0" kern="1200" dirty="0">
                          <a:solidFill>
                            <a:srgbClr val="FFFFFF"/>
                          </a:solidFill>
                          <a:effectLst/>
                          <a:latin typeface="+mn-lt"/>
                          <a:ea typeface="+mn-ea"/>
                          <a:cs typeface="+mn-cs"/>
                        </a:rPr>
                        <a:t> (plantas y distribución)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Reposición redes de distribución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6216566"/>
                  </a:ext>
                </a:extLst>
              </a:tr>
              <a:tr h="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Automatización y telemetría para tanques y redes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234251"/>
                  </a:ext>
                </a:extLst>
              </a:tr>
              <a:tr h="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implementar 7 sistemas para optimizar el sistema actual de acueducto (macro medición, telemetría, catastro de redes y usuarios, sectorización, válvulas de control hidráulico y altitud, centros de control y PTA)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923963"/>
                  </a:ext>
                </a:extLst>
              </a:tr>
              <a:tr h="184778">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Opex</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ga</a:t>
                      </a:r>
                      <a:r>
                        <a:rPr lang="es-ES" sz="1000" b="0" i="0" kern="1200" dirty="0">
                          <a:solidFill>
                            <a:srgbClr val="FFFFFF"/>
                          </a:solidFill>
                          <a:effectLst/>
                          <a:latin typeface="+mn-lt"/>
                          <a:ea typeface="+mn-ea"/>
                          <a:cs typeface="+mn-cs"/>
                        </a:rPr>
                        <a:t> - mantenimiento preventivo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4.154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083088"/>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rehabilitación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8536613"/>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reemplazo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3.205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0654846"/>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expansión cobertura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2.500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2.500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3.000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3.000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1333993"/>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Capex</a:t>
                      </a:r>
                      <a:r>
                        <a:rPr lang="es-ES" sz="1000" b="0" i="0" kern="1200" dirty="0">
                          <a:solidFill>
                            <a:srgbClr val="FFFFFF"/>
                          </a:solidFill>
                          <a:effectLst/>
                          <a:latin typeface="+mn-lt"/>
                          <a:ea typeface="+mn-ea"/>
                          <a:cs typeface="+mn-cs"/>
                        </a:rPr>
                        <a:t> acueducto 2021 - </a:t>
                      </a:r>
                      <a:r>
                        <a:rPr lang="es-ES" sz="1000" b="0" i="0" kern="1200" dirty="0" err="1">
                          <a:solidFill>
                            <a:srgbClr val="FFFFFF"/>
                          </a:solidFill>
                          <a:effectLst/>
                          <a:latin typeface="+mn-lt"/>
                          <a:ea typeface="+mn-ea"/>
                          <a:cs typeface="+mn-cs"/>
                        </a:rPr>
                        <a:t>eeff</a:t>
                      </a:r>
                      <a:r>
                        <a:rPr lang="es-ES" sz="1000" b="0" i="0" kern="1200" dirty="0">
                          <a:solidFill>
                            <a:srgbClr val="FFFFFF"/>
                          </a:solidFill>
                          <a:effectLst/>
                          <a:latin typeface="+mn-lt"/>
                          <a:ea typeface="+mn-ea"/>
                          <a:cs typeface="+mn-cs"/>
                        </a:rPr>
                        <a:t>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1684788"/>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0" b="0" i="0" kern="1200" dirty="0">
                        <a:solidFill>
                          <a:srgbClr val="FFFFFF"/>
                        </a:solidFill>
                        <a:effectLst/>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2029</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2030</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Catastro de redes del sistema de acueducto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36144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Sectorización de las redes de distribución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371973"/>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Macromedición</a:t>
                      </a:r>
                      <a:r>
                        <a:rPr lang="es-AR" sz="1000" b="0" i="0" kern="1200" dirty="0">
                          <a:solidFill>
                            <a:srgbClr val="FFFFFF"/>
                          </a:solidFill>
                          <a:effectLst/>
                          <a:latin typeface="+mn-lt"/>
                          <a:ea typeface="+mn-ea"/>
                          <a:cs typeface="+mn-cs"/>
                        </a:rPr>
                        <a:t> (plantas y distribución)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7407505"/>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Reposición redes de distribución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536341"/>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Automatización y telemetría para tanques y redes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3271622"/>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implementar 7 sistemas para optimizar el sistema actual de acueducto (macro medición, telemetría, catastro de redes y usuarios, sectorización, válvulas de control hidráulico y altitud, centros de control y PTA)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4046652"/>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Opex</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ga</a:t>
                      </a:r>
                      <a:r>
                        <a:rPr lang="es-ES" sz="1000" b="0" i="0" kern="1200" dirty="0">
                          <a:solidFill>
                            <a:srgbClr val="FFFFFF"/>
                          </a:solidFill>
                          <a:effectLst/>
                          <a:latin typeface="+mn-lt"/>
                          <a:ea typeface="+mn-ea"/>
                          <a:cs typeface="+mn-cs"/>
                        </a:rPr>
                        <a:t> - mantenimiento preventivo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4.080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4.132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4.177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16.543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4301919"/>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rehabilitación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3.381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10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                     3.391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14648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reemplazo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3.215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2.920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                     9.340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402355"/>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expansión cobertura acueducto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3.000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3.000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3.000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20.000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356219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Capex</a:t>
                      </a:r>
                      <a:r>
                        <a:rPr lang="es-ES" sz="1000" b="0" i="0" kern="1200" dirty="0">
                          <a:solidFill>
                            <a:srgbClr val="FFFFFF"/>
                          </a:solidFill>
                          <a:effectLst/>
                          <a:latin typeface="+mn-lt"/>
                          <a:ea typeface="+mn-ea"/>
                          <a:cs typeface="+mn-cs"/>
                        </a:rPr>
                        <a:t> acueducto 2021 - </a:t>
                      </a:r>
                      <a:r>
                        <a:rPr lang="es-ES" sz="1000" b="0" i="0" kern="1200" dirty="0" err="1">
                          <a:solidFill>
                            <a:srgbClr val="FFFFFF"/>
                          </a:solidFill>
                          <a:effectLst/>
                          <a:latin typeface="+mn-lt"/>
                          <a:ea typeface="+mn-ea"/>
                          <a:cs typeface="+mn-cs"/>
                        </a:rPr>
                        <a:t>eeff</a:t>
                      </a:r>
                      <a:r>
                        <a:rPr lang="es-ES" sz="1000" b="0" i="0" kern="1200" dirty="0">
                          <a:solidFill>
                            <a:srgbClr val="FFFFFF"/>
                          </a:solidFill>
                          <a:effectLst/>
                          <a:latin typeface="+mn-lt"/>
                          <a:ea typeface="+mn-ea"/>
                          <a:cs typeface="+mn-cs"/>
                        </a:rPr>
                        <a:t> 2021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4083115"/>
                  </a:ext>
                </a:extLst>
              </a:tr>
            </a:tbl>
          </a:graphicData>
        </a:graphic>
      </p:graphicFrame>
      <p:sp>
        <p:nvSpPr>
          <p:cNvPr id="23" name="CuadroTexto 22">
            <a:extLst>
              <a:ext uri="{FF2B5EF4-FFF2-40B4-BE49-F238E27FC236}">
                <a16:creationId xmlns:a16="http://schemas.microsoft.com/office/drawing/2014/main" id="{60FBC801-B528-4D9C-90D1-35A470257F29}"/>
              </a:ext>
            </a:extLst>
          </p:cNvPr>
          <p:cNvSpPr txBox="1"/>
          <p:nvPr/>
        </p:nvSpPr>
        <p:spPr>
          <a:xfrm>
            <a:off x="1918272" y="260709"/>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ACCESO AL SERVICIO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GARANTIZAR EL ACCESO AL SERVICIO DE ACUEDUCTO</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6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08</a:t>
            </a:r>
          </a:p>
        </p:txBody>
      </p:sp>
      <p:sp>
        <p:nvSpPr>
          <p:cNvPr id="8" name="Rectángulo 7"/>
          <p:cNvSpPr/>
          <p:nvPr/>
        </p:nvSpPr>
        <p:spPr>
          <a:xfrm>
            <a:off x="349895" y="1483906"/>
            <a:ext cx="6154615"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está directamente relacionada con el propósito de la empresa que es proveer servicio de agua y alcantarillado. Esta área se enfoca en asegurar que la empresa provea agua potable sin ningún riesgo para el consumo las 24 horas del día. También se busca que la empresa garantice el servicio de recolección de aguas residuales para los usuarios conectados al sistema de alcantarillado.</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INDICADORES</a:t>
            </a:r>
          </a:p>
        </p:txBody>
      </p:sp>
      <p:sp>
        <p:nvSpPr>
          <p:cNvPr id="18" name="Rectángulo 17"/>
          <p:cNvSpPr/>
          <p:nvPr/>
        </p:nvSpPr>
        <p:spPr>
          <a:xfrm>
            <a:off x="-1796" y="372781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29</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65483"/>
          <a:ext cx="6330460" cy="783983"/>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783983">
                <a:tc>
                  <a:txBody>
                    <a:bodyPr/>
                    <a:lstStyle/>
                    <a:p>
                      <a:pPr algn="r" fontAlgn="base"/>
                      <a:r>
                        <a:rPr lang="es-AR" sz="1100" b="0" i="0" dirty="0">
                          <a:solidFill>
                            <a:schemeClr val="bg1"/>
                          </a:solidFill>
                          <a:effectLst/>
                          <a:latin typeface="+mn-lt"/>
                        </a:rPr>
                        <a:t>GARANTIZAR EL ACCESO AL SERVICIO DE ALCANTARILLADO</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ES" sz="1100" b="0" i="0" kern="1200" dirty="0">
                          <a:solidFill>
                            <a:srgbClr val="FFFFFF"/>
                          </a:solidFill>
                          <a:effectLst/>
                          <a:latin typeface="+mn-lt"/>
                          <a:ea typeface="+mn-ea"/>
                          <a:cs typeface="+mn-cs"/>
                        </a:rPr>
                        <a:t>Cobertura de alcantarillado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80266" y="4724711"/>
          <a:ext cx="6697467" cy="490024"/>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17285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Cobertura de alcantarillado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78467" y="4163197"/>
          <a:ext cx="6697467" cy="492369"/>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915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Cobertura de alcantarillado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8" y="6233330"/>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3550171043"/>
              </p:ext>
            </p:extLst>
          </p:nvPr>
        </p:nvGraphicFramePr>
        <p:xfrm>
          <a:off x="78467" y="6778491"/>
          <a:ext cx="6697469" cy="1699587"/>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Construcción planta el </a:t>
                      </a:r>
                      <a:r>
                        <a:rPr lang="es-ES" sz="1000" b="0" i="0" kern="1200" dirty="0" err="1">
                          <a:solidFill>
                            <a:srgbClr val="FFFFFF"/>
                          </a:solidFill>
                          <a:effectLst/>
                          <a:latin typeface="+mn-lt"/>
                          <a:ea typeface="+mn-ea"/>
                          <a:cs typeface="+mn-cs"/>
                        </a:rPr>
                        <a:t>pais</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reuso</a:t>
                      </a:r>
                      <a:r>
                        <a:rPr lang="es-ES" sz="1000" b="0" i="0" kern="1200" dirty="0">
                          <a:solidFill>
                            <a:srgbClr val="FFFFFF"/>
                          </a:solidFill>
                          <a:effectLst/>
                          <a:latin typeface="+mn-lt"/>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Construcción planta el </a:t>
                      </a:r>
                      <a:r>
                        <a:rPr lang="es-ES" sz="1000" b="0" i="0" kern="1200" dirty="0" err="1">
                          <a:solidFill>
                            <a:srgbClr val="FFFFFF"/>
                          </a:solidFill>
                          <a:effectLst/>
                          <a:latin typeface="+mn-lt"/>
                          <a:ea typeface="+mn-ea"/>
                          <a:cs typeface="+mn-cs"/>
                        </a:rPr>
                        <a:t>escobal</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reuso</a:t>
                      </a:r>
                      <a:r>
                        <a:rPr lang="es-ES" sz="1000" b="0" i="0" kern="1200" dirty="0">
                          <a:solidFill>
                            <a:srgbClr val="FFFFFF"/>
                          </a:solidFill>
                          <a:effectLst/>
                          <a:latin typeface="+mn-lt"/>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9996221"/>
                  </a:ext>
                </a:extLst>
              </a:tr>
              <a:tr h="321933">
                <a:tc>
                  <a:txBody>
                    <a:bodyPr/>
                    <a:lstStyle/>
                    <a:p>
                      <a:pPr algn="ct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2029</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2030</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Construcción planta el </a:t>
                      </a:r>
                      <a:r>
                        <a:rPr lang="es-ES" sz="1000" b="0" i="0" kern="1200" dirty="0" err="1">
                          <a:solidFill>
                            <a:srgbClr val="FFFFFF"/>
                          </a:solidFill>
                          <a:effectLst/>
                          <a:latin typeface="+mn-lt"/>
                          <a:ea typeface="+mn-ea"/>
                          <a:cs typeface="+mn-cs"/>
                        </a:rPr>
                        <a:t>pais</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reuso</a:t>
                      </a:r>
                      <a:r>
                        <a:rPr lang="es-ES" sz="1000" b="0" i="0" kern="1200" dirty="0">
                          <a:solidFill>
                            <a:srgbClr val="FFFFFF"/>
                          </a:solidFill>
                          <a:effectLst/>
                          <a:latin typeface="+mn-lt"/>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36144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Construcción planta el </a:t>
                      </a:r>
                      <a:r>
                        <a:rPr lang="es-ES" sz="1000" b="0" i="0" kern="1200" dirty="0" err="1">
                          <a:solidFill>
                            <a:srgbClr val="FFFFFF"/>
                          </a:solidFill>
                          <a:effectLst/>
                          <a:latin typeface="+mn-lt"/>
                          <a:ea typeface="+mn-ea"/>
                          <a:cs typeface="+mn-cs"/>
                        </a:rPr>
                        <a:t>escobal</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reuso</a:t>
                      </a:r>
                      <a:r>
                        <a:rPr lang="es-ES" sz="1000" b="0" i="0" kern="1200" dirty="0">
                          <a:solidFill>
                            <a:srgbClr val="FFFFFF"/>
                          </a:solidFill>
                          <a:effectLst/>
                          <a:latin typeface="+mn-lt"/>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00921"/>
                  </a:ext>
                </a:extLst>
              </a:tr>
            </a:tbl>
          </a:graphicData>
        </a:graphic>
      </p:graphicFrame>
      <p:sp>
        <p:nvSpPr>
          <p:cNvPr id="23" name="CuadroTexto 22">
            <a:extLst>
              <a:ext uri="{FF2B5EF4-FFF2-40B4-BE49-F238E27FC236}">
                <a16:creationId xmlns:a16="http://schemas.microsoft.com/office/drawing/2014/main" id="{60FBC801-B528-4D9C-90D1-35A470257F29}"/>
              </a:ext>
            </a:extLst>
          </p:cNvPr>
          <p:cNvSpPr txBox="1"/>
          <p:nvPr/>
        </p:nvSpPr>
        <p:spPr>
          <a:xfrm>
            <a:off x="1918272" y="260709"/>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ACCESO AL SERVICIO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GARANTIZAR EL ACCESO AL SERVICIO DE ALCANTARILLADO</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uadroTexto 23">
            <a:extLst>
              <a:ext uri="{FF2B5EF4-FFF2-40B4-BE49-F238E27FC236}">
                <a16:creationId xmlns:a16="http://schemas.microsoft.com/office/drawing/2014/main" id="{D362D528-252A-14C7-831D-C55136A9ACEE}"/>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383557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CC76CD3-BAB0-C68B-10FA-1E591015DC49}"/>
              </a:ext>
            </a:extLst>
          </p:cNvPr>
          <p:cNvSpPr txBox="1"/>
          <p:nvPr/>
        </p:nvSpPr>
        <p:spPr>
          <a:xfrm>
            <a:off x="4053353" y="3575536"/>
            <a:ext cx="1004230" cy="2646878"/>
          </a:xfrm>
          <a:prstGeom prst="rect">
            <a:avLst/>
          </a:prstGeom>
          <a:noFill/>
        </p:spPr>
        <p:txBody>
          <a:bodyPr wrap="square" rtlCol="0">
            <a:spAutoFit/>
          </a:bodyPr>
          <a:lstStyle/>
          <a:p>
            <a:r>
              <a:rPr lang="es-AR" sz="16600" dirty="0">
                <a:latin typeface="Baguet Script" panose="020B0604020202020204" pitchFamily="2" charset="0"/>
              </a:rPr>
              <a:t>1</a:t>
            </a:r>
          </a:p>
        </p:txBody>
      </p:sp>
      <p:pic>
        <p:nvPicPr>
          <p:cNvPr id="3" name="Imagen 2"/>
          <p:cNvPicPr>
            <a:picLocks/>
          </p:cNvPicPr>
          <p:nvPr/>
        </p:nvPicPr>
        <p:blipFill>
          <a:blip r:embed="rId2">
            <a:grayscl/>
          </a:blip>
          <a:stretch>
            <a:fillRect/>
          </a:stretch>
        </p:blipFill>
        <p:spPr>
          <a:xfrm>
            <a:off x="1187695" y="3917339"/>
            <a:ext cx="2170800" cy="1972800"/>
          </a:xfrm>
          <a:prstGeom prst="rect">
            <a:avLst/>
          </a:prstGeom>
        </p:spPr>
      </p:pic>
      <p:sp>
        <p:nvSpPr>
          <p:cNvPr id="13" name="Rectángulo 12">
            <a:extLst>
              <a:ext uri="{FF2B5EF4-FFF2-40B4-BE49-F238E27FC236}">
                <a16:creationId xmlns:a16="http://schemas.microsoft.com/office/drawing/2014/main" id="{80DF5E82-FEBF-9CA0-DAD9-348F166DBB58}"/>
              </a:ext>
            </a:extLst>
          </p:cNvPr>
          <p:cNvSpPr/>
          <p:nvPr/>
        </p:nvSpPr>
        <p:spPr>
          <a:xfrm>
            <a:off x="3540738" y="3909792"/>
            <a:ext cx="2171700" cy="1978366"/>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t>INTRODUCCIÓN</a:t>
            </a:r>
          </a:p>
          <a:p>
            <a:pPr marL="342900" indent="-180000">
              <a:buFont typeface="Arial" panose="020B0604020202020204" pitchFamily="34" charset="0"/>
              <a:buChar char="•"/>
            </a:pPr>
            <a:r>
              <a:rPr lang="es-AR" sz="1600" dirty="0"/>
              <a:t>Presentación</a:t>
            </a:r>
          </a:p>
          <a:p>
            <a:pPr marL="342900" indent="-180000">
              <a:buFont typeface="Arial" panose="020B0604020202020204" pitchFamily="34" charset="0"/>
              <a:buChar char="•"/>
            </a:pPr>
            <a:r>
              <a:rPr lang="es-AR" sz="1600" dirty="0"/>
              <a:t>Participantes</a:t>
            </a:r>
          </a:p>
          <a:p>
            <a:pPr marL="342900" indent="-180000">
              <a:buFont typeface="Arial" panose="020B0604020202020204" pitchFamily="34" charset="0"/>
              <a:buChar char="•"/>
            </a:pPr>
            <a:r>
              <a:rPr lang="es-AR" sz="1600" dirty="0"/>
              <a:t>Directorio</a:t>
            </a:r>
          </a:p>
        </p:txBody>
      </p:sp>
      <p:sp>
        <p:nvSpPr>
          <p:cNvPr id="14" name="Rectángulo 13">
            <a:extLst>
              <a:ext uri="{FF2B5EF4-FFF2-40B4-BE49-F238E27FC236}">
                <a16:creationId xmlns:a16="http://schemas.microsoft.com/office/drawing/2014/main" id="{37A5C4C6-E690-E05F-4B31-A06916A9DB84}"/>
              </a:ext>
            </a:extLst>
          </p:cNvPr>
          <p:cNvSpPr/>
          <p:nvPr/>
        </p:nvSpPr>
        <p:spPr>
          <a:xfrm>
            <a:off x="3540738" y="6082292"/>
            <a:ext cx="2171700" cy="1978366"/>
          </a:xfrm>
          <a:prstGeom prst="rect">
            <a:avLst/>
          </a:prstGeom>
          <a:solidFill>
            <a:schemeClr val="accent5">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6" name="Rectángulo 15">
            <a:extLst>
              <a:ext uri="{FF2B5EF4-FFF2-40B4-BE49-F238E27FC236}">
                <a16:creationId xmlns:a16="http://schemas.microsoft.com/office/drawing/2014/main" id="{E61DD9F3-1625-2CD1-7D79-2A93B1C38081}"/>
              </a:ext>
            </a:extLst>
          </p:cNvPr>
          <p:cNvSpPr/>
          <p:nvPr/>
        </p:nvSpPr>
        <p:spPr>
          <a:xfrm>
            <a:off x="1169309" y="1730481"/>
            <a:ext cx="2171700" cy="1978366"/>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7" name="Rectángulo 16">
            <a:extLst>
              <a:ext uri="{FF2B5EF4-FFF2-40B4-BE49-F238E27FC236}">
                <a16:creationId xmlns:a16="http://schemas.microsoft.com/office/drawing/2014/main" id="{A6BD5641-387B-C3EF-B56D-2F5FDBECC8BA}"/>
              </a:ext>
            </a:extLst>
          </p:cNvPr>
          <p:cNvSpPr/>
          <p:nvPr/>
        </p:nvSpPr>
        <p:spPr>
          <a:xfrm>
            <a:off x="3540738" y="1737292"/>
            <a:ext cx="2171700" cy="1978366"/>
          </a:xfrm>
          <a:prstGeom prst="rect">
            <a:avLst/>
          </a:prstGeom>
          <a:solidFill>
            <a:schemeClr val="accent5">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8" name="Rectángulo 17">
            <a:extLst>
              <a:ext uri="{FF2B5EF4-FFF2-40B4-BE49-F238E27FC236}">
                <a16:creationId xmlns:a16="http://schemas.microsoft.com/office/drawing/2014/main" id="{84D1A222-1F82-4D4D-BA71-99D074F735BE}"/>
              </a:ext>
            </a:extLst>
          </p:cNvPr>
          <p:cNvSpPr/>
          <p:nvPr/>
        </p:nvSpPr>
        <p:spPr>
          <a:xfrm>
            <a:off x="1167108" y="6082292"/>
            <a:ext cx="2171700" cy="1978366"/>
          </a:xfrm>
          <a:prstGeom prst="rect">
            <a:avLst/>
          </a:prstGeom>
          <a:solidFill>
            <a:srgbClr val="00B0F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pic>
        <p:nvPicPr>
          <p:cNvPr id="12" name="2 Imagen" descr="http://www.ibal.gov.co/sites/default/files/ibal/sites/default/files/images/stories/Cumplea%C3%B1os%20IBAL%202018%2020a%C3%B1os.png"/>
          <p:cNvPicPr>
            <a:picLocks noChangeAspect="1" noChangeArrowheads="1"/>
          </p:cNvPicPr>
          <p:nvPr/>
        </p:nvPicPr>
        <p:blipFill rotWithShape="1">
          <a:blip r:embed="rId3" cstate="print"/>
          <a:srcRect r="62838"/>
          <a:stretch/>
        </p:blipFill>
        <p:spPr bwMode="auto">
          <a:xfrm>
            <a:off x="2651951" y="324349"/>
            <a:ext cx="1554098" cy="1315876"/>
          </a:xfrm>
          <a:prstGeom prst="rect">
            <a:avLst/>
          </a:prstGeom>
          <a:noFill/>
          <a:ln w="9525">
            <a:noFill/>
            <a:miter lim="800000"/>
            <a:headEnd/>
            <a:tailEnd/>
          </a:ln>
        </p:spPr>
      </p:pic>
    </p:spTree>
    <p:extLst>
      <p:ext uri="{BB962C8B-B14F-4D97-AF65-F5344CB8AC3E}">
        <p14:creationId xmlns:p14="http://schemas.microsoft.com/office/powerpoint/2010/main" val="312747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08</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30</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ED443D79-4052-6C46-8252-2F1784B418A6}"/>
              </a:ext>
            </a:extLst>
          </p:cNvPr>
          <p:cNvSpPr/>
          <p:nvPr/>
        </p:nvSpPr>
        <p:spPr>
          <a:xfrm>
            <a:off x="-1798" y="1279362"/>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E65029"/>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2114512046"/>
              </p:ext>
            </p:extLst>
          </p:nvPr>
        </p:nvGraphicFramePr>
        <p:xfrm>
          <a:off x="78467" y="1824523"/>
          <a:ext cx="6697469" cy="6262979"/>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COLECTOR FERROCARRIL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1.917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COLECTOR LA QUINTA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7.888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7.888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7.888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7.888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7.888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9996221"/>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 COLECTOR AEROPUERTO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2467240"/>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a:solidFill>
                            <a:srgbClr val="FFFFFF"/>
                          </a:solidFill>
                          <a:effectLst/>
                          <a:latin typeface="+mn-lt"/>
                          <a:ea typeface="+mn-ea"/>
                          <a:cs typeface="+mn-cs"/>
                        </a:rPr>
                        <a:t> COLECTOR CALLE 103 DEL I AL VIII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111894"/>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COLECTOR CALLE 113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2701172"/>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 REPOSICIÓN REDES DE RECOLECCIÓN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1.800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1.800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2.000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2.200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2.500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8834682"/>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OPEX GA - Mantenimiento preventivo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3.715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21798"/>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CAPEX GA -  Rehabilitación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9552862"/>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CAPEX GA - Reemplazo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555026"/>
                  </a:ext>
                </a:extLst>
              </a:tr>
              <a:tr h="24849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Expansión cobertura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4.000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4.000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4.500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4.500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prstClr val="white"/>
                        </a:solidFill>
                        <a:effectLst/>
                        <a:uLnTx/>
                        <a:uFillTx/>
                        <a:latin typeface="Calibri" panose="020F0502020204030204"/>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974124"/>
                  </a:ext>
                </a:extLst>
              </a:tr>
              <a:tr h="321933">
                <a:tc>
                  <a:txBody>
                    <a:bodyPr/>
                    <a:lstStyle/>
                    <a:p>
                      <a:pPr algn="ct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2029</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2030</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COLECTOR FERROCARRIL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1.917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36144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COLECTOR LA QUINTA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39.438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00921"/>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 COLECTOR AEROPUERTO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648175"/>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a:solidFill>
                            <a:srgbClr val="FFFFFF"/>
                          </a:solidFill>
                          <a:effectLst/>
                          <a:latin typeface="+mn-lt"/>
                          <a:ea typeface="+mn-ea"/>
                          <a:cs typeface="+mn-cs"/>
                        </a:rPr>
                        <a:t> COLECTOR CALLE 103 DEL I AL VIII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15854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 COLECTOR CALLE 113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5758499"/>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 REPOSICIÓN REDES DE RECOLECCIÓN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10.300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9962446"/>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OPEX GA - Mantenimiento preventivo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3.746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3.763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3.776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15.000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9324930"/>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rgbClr val="FFFFFF"/>
                          </a:solidFill>
                          <a:effectLst/>
                          <a:latin typeface="+mn-lt"/>
                          <a:ea typeface="+mn-ea"/>
                          <a:cs typeface="+mn-cs"/>
                        </a:rPr>
                        <a:t>CAPEX GA -  Rehabilitación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1052427"/>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CAPEX GA - Reemplazo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0771741"/>
                  </a:ext>
                </a:extLst>
              </a:tr>
              <a:tr h="3219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Expansión cobertura alcantarillado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3.800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3.800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3.800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prstClr val="white"/>
                          </a:solidFill>
                          <a:effectLst/>
                          <a:uLnTx/>
                          <a:uFillTx/>
                          <a:latin typeface="Calibri" panose="020F0502020204030204"/>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prstClr val="white"/>
                          </a:solidFill>
                          <a:effectLst/>
                          <a:uLnTx/>
                          <a:uFillTx/>
                          <a:latin typeface="Calibri" panose="020F0502020204030204"/>
                          <a:ea typeface="+mn-ea"/>
                          <a:cs typeface="+mn-cs"/>
                        </a:rPr>
                        <a:t>28.400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172310"/>
                  </a:ext>
                </a:extLst>
              </a:tr>
            </a:tbl>
          </a:graphicData>
        </a:graphic>
      </p:graphicFrame>
      <p:sp>
        <p:nvSpPr>
          <p:cNvPr id="23" name="CuadroTexto 22">
            <a:extLst>
              <a:ext uri="{FF2B5EF4-FFF2-40B4-BE49-F238E27FC236}">
                <a16:creationId xmlns:a16="http://schemas.microsoft.com/office/drawing/2014/main" id="{60FBC801-B528-4D9C-90D1-35A470257F29}"/>
              </a:ext>
            </a:extLst>
          </p:cNvPr>
          <p:cNvSpPr txBox="1"/>
          <p:nvPr/>
        </p:nvSpPr>
        <p:spPr>
          <a:xfrm>
            <a:off x="1918272" y="260709"/>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ACCESO AL SERVICIO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GARANTIZAR EL ACCESO AL SERVICIO DE ALCANTARILLADO</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84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09</a:t>
            </a:r>
          </a:p>
        </p:txBody>
      </p:sp>
      <p:sp>
        <p:nvSpPr>
          <p:cNvPr id="8" name="Rectángulo 7"/>
          <p:cNvSpPr/>
          <p:nvPr/>
        </p:nvSpPr>
        <p:spPr>
          <a:xfrm>
            <a:off x="351691" y="1572990"/>
            <a:ext cx="6154615" cy="60382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Eficiencia en la Operación se relaciona con el buen uso de los activos y recursos necesarios para prestar los servicios de acueducto y alcantarillado. Para que la empresa pueda prestar un excelente servicio de manera sostenible, es necesario que esta incremente su eficiencia operativa. </a:t>
            </a:r>
          </a:p>
        </p:txBody>
      </p:sp>
      <p:sp>
        <p:nvSpPr>
          <p:cNvPr id="13" name="Rectángulo 12"/>
          <p:cNvSpPr/>
          <p:nvPr/>
        </p:nvSpPr>
        <p:spPr>
          <a:xfrm>
            <a:off x="0" y="1094379"/>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DESCRIPCIÓN</a:t>
            </a:r>
          </a:p>
        </p:txBody>
      </p:sp>
      <p:sp>
        <p:nvSpPr>
          <p:cNvPr id="15" name="Rectángulo 14"/>
          <p:cNvSpPr/>
          <p:nvPr/>
        </p:nvSpPr>
        <p:spPr>
          <a:xfrm>
            <a:off x="1" y="2281965"/>
            <a:ext cx="275844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INDICADORES</a:t>
            </a:r>
          </a:p>
        </p:txBody>
      </p:sp>
      <p:sp>
        <p:nvSpPr>
          <p:cNvPr id="18" name="Rectángulo 17"/>
          <p:cNvSpPr/>
          <p:nvPr/>
        </p:nvSpPr>
        <p:spPr>
          <a:xfrm>
            <a:off x="0" y="3480675"/>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31</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30074"/>
          <a:ext cx="6330460" cy="839477"/>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839477">
                <a:tc>
                  <a:txBody>
                    <a:bodyPr/>
                    <a:lstStyle/>
                    <a:p>
                      <a:pPr algn="r" fontAlgn="base"/>
                      <a:endParaRPr lang="es-ES" sz="1100" b="0" i="0" dirty="0">
                        <a:solidFill>
                          <a:schemeClr val="bg1"/>
                        </a:solidFill>
                        <a:effectLst/>
                        <a:latin typeface="+mn-lt"/>
                      </a:endParaRPr>
                    </a:p>
                    <a:p>
                      <a:pPr algn="r" fontAlgn="base"/>
                      <a:r>
                        <a:rPr lang="es-ES" sz="1100" b="0" i="0" dirty="0">
                          <a:solidFill>
                            <a:schemeClr val="bg1"/>
                          </a:solidFill>
                          <a:effectLst/>
                          <a:latin typeface="+mn-lt"/>
                        </a:rPr>
                        <a:t>DESARROLLAR PROCESOS EFICIENTES</a:t>
                      </a:r>
                    </a:p>
                    <a:p>
                      <a:pPr algn="r" fontAlgn="base"/>
                      <a:endParaRPr lang="es-ES" sz="1100" b="0" i="0" dirty="0">
                        <a:solidFill>
                          <a:schemeClr val="bg1"/>
                        </a:solidFill>
                        <a:effectLst/>
                        <a:latin typeface="+mn-lt"/>
                      </a:endParaRP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Ejecución de procesos eficientes (cualitativo)</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144379" y="4000282"/>
          <a:ext cx="6569245" cy="991772"/>
        </p:xfrm>
        <a:graphic>
          <a:graphicData uri="http://schemas.openxmlformats.org/drawingml/2006/table">
            <a:tbl>
              <a:tblPr firstRow="1" bandRow="1">
                <a:tableStyleId>{F5AB1C69-6EDB-4FF4-983F-18BD219EF322}</a:tableStyleId>
              </a:tblPr>
              <a:tblGrid>
                <a:gridCol w="2743897">
                  <a:extLst>
                    <a:ext uri="{9D8B030D-6E8A-4147-A177-3AD203B41FA5}">
                      <a16:colId xmlns:a16="http://schemas.microsoft.com/office/drawing/2014/main" val="1062289927"/>
                    </a:ext>
                  </a:extLst>
                </a:gridCol>
                <a:gridCol w="637558">
                  <a:extLst>
                    <a:ext uri="{9D8B030D-6E8A-4147-A177-3AD203B41FA5}">
                      <a16:colId xmlns:a16="http://schemas.microsoft.com/office/drawing/2014/main" val="498192169"/>
                    </a:ext>
                  </a:extLst>
                </a:gridCol>
                <a:gridCol w="637558">
                  <a:extLst>
                    <a:ext uri="{9D8B030D-6E8A-4147-A177-3AD203B41FA5}">
                      <a16:colId xmlns:a16="http://schemas.microsoft.com/office/drawing/2014/main" val="1571565694"/>
                    </a:ext>
                  </a:extLst>
                </a:gridCol>
                <a:gridCol w="637558">
                  <a:extLst>
                    <a:ext uri="{9D8B030D-6E8A-4147-A177-3AD203B41FA5}">
                      <a16:colId xmlns:a16="http://schemas.microsoft.com/office/drawing/2014/main" val="745369166"/>
                    </a:ext>
                  </a:extLst>
                </a:gridCol>
                <a:gridCol w="637558">
                  <a:extLst>
                    <a:ext uri="{9D8B030D-6E8A-4147-A177-3AD203B41FA5}">
                      <a16:colId xmlns:a16="http://schemas.microsoft.com/office/drawing/2014/main" val="814401102"/>
                    </a:ext>
                  </a:extLst>
                </a:gridCol>
                <a:gridCol w="637558">
                  <a:extLst>
                    <a:ext uri="{9D8B030D-6E8A-4147-A177-3AD203B41FA5}">
                      <a16:colId xmlns:a16="http://schemas.microsoft.com/office/drawing/2014/main" val="4081788588"/>
                    </a:ext>
                  </a:extLst>
                </a:gridCol>
                <a:gridCol w="637558">
                  <a:extLst>
                    <a:ext uri="{9D8B030D-6E8A-4147-A177-3AD203B41FA5}">
                      <a16:colId xmlns:a16="http://schemas.microsoft.com/office/drawing/2014/main" val="62359440"/>
                    </a:ext>
                  </a:extLst>
                </a:gridCol>
              </a:tblGrid>
              <a:tr h="243622">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56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dirty="0">
                          <a:solidFill>
                            <a:schemeClr val="bg1"/>
                          </a:solidFill>
                        </a:rPr>
                        <a:t>1. </a:t>
                      </a:r>
                      <a:r>
                        <a:rPr lang="es-AR" sz="1000" b="0" i="0" kern="1200" dirty="0">
                          <a:solidFill>
                            <a:srgbClr val="FFFFFF"/>
                          </a:solidFill>
                          <a:effectLst/>
                          <a:latin typeface="+mn-lt"/>
                          <a:ea typeface="+mn-ea"/>
                          <a:cs typeface="+mn-cs"/>
                        </a:rPr>
                        <a:t>Ejecución de procesos eficientes (cualitativo)</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43622">
                <a:tc>
                  <a:txBody>
                    <a:bodyPr/>
                    <a:lstStyle/>
                    <a:p>
                      <a:endParaRPr lang="es-ES" sz="1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775986689"/>
                  </a:ext>
                </a:extLst>
              </a:tr>
              <a:tr h="2356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dirty="0">
                          <a:solidFill>
                            <a:schemeClr val="bg1"/>
                          </a:solidFill>
                        </a:rPr>
                        <a:t>1. </a:t>
                      </a:r>
                      <a:r>
                        <a:rPr lang="es-AR" sz="1000" b="0" i="0" kern="1200" dirty="0">
                          <a:solidFill>
                            <a:srgbClr val="FFFFFF"/>
                          </a:solidFill>
                          <a:effectLst/>
                          <a:latin typeface="+mn-lt"/>
                          <a:ea typeface="+mn-ea"/>
                          <a:cs typeface="+mn-cs"/>
                        </a:rPr>
                        <a:t>Ejecución de procesos eficientes (cualitativo)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610058"/>
                  </a:ext>
                </a:extLst>
              </a:tr>
            </a:tbl>
          </a:graphicData>
        </a:graphic>
      </p:graphicFrame>
      <p:sp>
        <p:nvSpPr>
          <p:cNvPr id="21" name="CuadroTexto 20">
            <a:extLst>
              <a:ext uri="{FF2B5EF4-FFF2-40B4-BE49-F238E27FC236}">
                <a16:creationId xmlns:a16="http://schemas.microsoft.com/office/drawing/2014/main" id="{05DF2FC7-E557-4DFA-B900-98DCB2CD760C}"/>
              </a:ext>
            </a:extLst>
          </p:cNvPr>
          <p:cNvSpPr txBox="1"/>
          <p:nvPr/>
        </p:nvSpPr>
        <p:spPr>
          <a:xfrm>
            <a:off x="1918272" y="358245"/>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DESARROLLAR PROCESOS EFICIENTES</a:t>
            </a:r>
          </a:p>
        </p:txBody>
      </p:sp>
      <p:sp>
        <p:nvSpPr>
          <p:cNvPr id="22" name="Rectángulo 21">
            <a:extLst>
              <a:ext uri="{FF2B5EF4-FFF2-40B4-BE49-F238E27FC236}">
                <a16:creationId xmlns:a16="http://schemas.microsoft.com/office/drawing/2014/main" id="{80F481E9-7C21-4747-6001-E8D8B9C451E8}"/>
              </a:ext>
            </a:extLst>
          </p:cNvPr>
          <p:cNvSpPr/>
          <p:nvPr/>
        </p:nvSpPr>
        <p:spPr>
          <a:xfrm>
            <a:off x="-1798" y="5755534"/>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INVERSIONES INICIATIVAS PLAN ESTRATÉGICO</a:t>
            </a:r>
          </a:p>
        </p:txBody>
      </p:sp>
      <p:graphicFrame>
        <p:nvGraphicFramePr>
          <p:cNvPr id="23" name="Tabla 3">
            <a:extLst>
              <a:ext uri="{FF2B5EF4-FFF2-40B4-BE49-F238E27FC236}">
                <a16:creationId xmlns:a16="http://schemas.microsoft.com/office/drawing/2014/main" id="{48E1E9BE-552F-D2C2-A897-CAFCB957913B}"/>
              </a:ext>
            </a:extLst>
          </p:cNvPr>
          <p:cNvGraphicFramePr>
            <a:graphicFrameLocks noGrp="1"/>
          </p:cNvGraphicFramePr>
          <p:nvPr/>
        </p:nvGraphicFramePr>
        <p:xfrm>
          <a:off x="78465" y="6192256"/>
          <a:ext cx="6697469" cy="1653162"/>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42658">
                <a:tc>
                  <a:txBody>
                    <a:bodyPr/>
                    <a:lstStyle/>
                    <a:p>
                      <a:pPr algn="l" fontAlgn="ctr"/>
                      <a:r>
                        <a:rPr lang="es-E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a:solidFill>
                          <a:schemeClr val="bg1"/>
                        </a:solidFill>
                        <a:latin typeface="+mn-lt"/>
                        <a:ea typeface="+mn-ea"/>
                        <a:cs typeface="+mn-cs"/>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48491">
                <a:tc>
                  <a:txBody>
                    <a:bodyPr/>
                    <a:lstStyle/>
                    <a:p>
                      <a:pPr algn="l" fontAlgn="ctr"/>
                      <a:endParaRPr lang="es-E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321933">
                <a:tc>
                  <a:txBody>
                    <a:bodyPr/>
                    <a:lstStyle/>
                    <a:p>
                      <a:pPr algn="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algn="l" fontAlgn="ctr"/>
                      <a:r>
                        <a:rPr lang="es-E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323079"/>
                  </a:ext>
                </a:extLst>
              </a:tr>
            </a:tbl>
          </a:graphicData>
        </a:graphic>
      </p:graphicFrame>
      <p:sp>
        <p:nvSpPr>
          <p:cNvPr id="24" name="CuadroTexto 23">
            <a:extLst>
              <a:ext uri="{FF2B5EF4-FFF2-40B4-BE49-F238E27FC236}">
                <a16:creationId xmlns:a16="http://schemas.microsoft.com/office/drawing/2014/main" id="{D990FB2C-E6A4-E582-2D05-3E03025EE104}"/>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1853263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10</a:t>
            </a:r>
          </a:p>
        </p:txBody>
      </p:sp>
      <p:sp>
        <p:nvSpPr>
          <p:cNvPr id="8" name="Rectángulo 7"/>
          <p:cNvSpPr/>
          <p:nvPr/>
        </p:nvSpPr>
        <p:spPr>
          <a:xfrm>
            <a:off x="370743" y="1544894"/>
            <a:ext cx="6154615" cy="60382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Eficiencia en la Operación se relaciona con el buen uso de los activos y recursos necesarios para prestar los servicios de acueducto y alcantarillado. Para que la empresa pueda prestar un excelente servicio de manera sostenible, es necesario que esta incremente su eficiencia operativa. </a:t>
            </a: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INDICADORES</a:t>
            </a:r>
          </a:p>
        </p:txBody>
      </p:sp>
      <p:sp>
        <p:nvSpPr>
          <p:cNvPr id="18" name="Rectángulo 17"/>
          <p:cNvSpPr/>
          <p:nvPr/>
        </p:nvSpPr>
        <p:spPr>
          <a:xfrm>
            <a:off x="0" y="3300560"/>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32</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68" y="2676219"/>
          <a:ext cx="6330460" cy="567876"/>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549459">
                <a:tc>
                  <a:txBody>
                    <a:bodyPr/>
                    <a:lstStyle/>
                    <a:p>
                      <a:pPr algn="r" fontAlgn="base"/>
                      <a:r>
                        <a:rPr lang="es-AR" sz="1100" b="0" i="0" dirty="0">
                          <a:solidFill>
                            <a:schemeClr val="bg1"/>
                          </a:solidFill>
                          <a:effectLst/>
                          <a:latin typeface="+mn-lt"/>
                        </a:rPr>
                        <a:t>ALCANZAR UN NIVEL EFICIENTE DE PÉRDIDAS DE AGUA</a:t>
                      </a:r>
                    </a:p>
                    <a:p>
                      <a:pPr algn="r" fontAlgn="base"/>
                      <a:r>
                        <a:rPr lang="es-ES" sz="1100" b="0" i="0" dirty="0">
                          <a:solidFill>
                            <a:schemeClr val="bg1"/>
                          </a:solidFill>
                          <a:effectLst/>
                          <a:latin typeface="+mn-lt"/>
                        </a:rPr>
                        <a:t> </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ES" sz="1100" b="0" i="0" kern="1200" dirty="0">
                          <a:solidFill>
                            <a:srgbClr val="FFFFFF"/>
                          </a:solidFill>
                          <a:effectLst/>
                          <a:latin typeface="+mn-lt"/>
                          <a:ea typeface="+mn-ea"/>
                          <a:cs typeface="+mn-cs"/>
                        </a:rPr>
                        <a:t>IPUF (m3/usuario/mes) </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Porcentaje de agua no facturada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84220" y="4468139"/>
          <a:ext cx="6653459" cy="743242"/>
        </p:xfrm>
        <a:graphic>
          <a:graphicData uri="http://schemas.openxmlformats.org/drawingml/2006/table">
            <a:tbl>
              <a:tblPr firstRow="1" bandRow="1">
                <a:tableStyleId>{F5AB1C69-6EDB-4FF4-983F-18BD219EF322}</a:tableStyleId>
              </a:tblPr>
              <a:tblGrid>
                <a:gridCol w="2779073">
                  <a:extLst>
                    <a:ext uri="{9D8B030D-6E8A-4147-A177-3AD203B41FA5}">
                      <a16:colId xmlns:a16="http://schemas.microsoft.com/office/drawing/2014/main" val="1062289927"/>
                    </a:ext>
                  </a:extLst>
                </a:gridCol>
                <a:gridCol w="645731">
                  <a:extLst>
                    <a:ext uri="{9D8B030D-6E8A-4147-A177-3AD203B41FA5}">
                      <a16:colId xmlns:a16="http://schemas.microsoft.com/office/drawing/2014/main" val="498192169"/>
                    </a:ext>
                  </a:extLst>
                </a:gridCol>
                <a:gridCol w="645731">
                  <a:extLst>
                    <a:ext uri="{9D8B030D-6E8A-4147-A177-3AD203B41FA5}">
                      <a16:colId xmlns:a16="http://schemas.microsoft.com/office/drawing/2014/main" val="1571565694"/>
                    </a:ext>
                  </a:extLst>
                </a:gridCol>
                <a:gridCol w="645731">
                  <a:extLst>
                    <a:ext uri="{9D8B030D-6E8A-4147-A177-3AD203B41FA5}">
                      <a16:colId xmlns:a16="http://schemas.microsoft.com/office/drawing/2014/main" val="745369166"/>
                    </a:ext>
                  </a:extLst>
                </a:gridCol>
                <a:gridCol w="645731">
                  <a:extLst>
                    <a:ext uri="{9D8B030D-6E8A-4147-A177-3AD203B41FA5}">
                      <a16:colId xmlns:a16="http://schemas.microsoft.com/office/drawing/2014/main" val="814401102"/>
                    </a:ext>
                  </a:extLst>
                </a:gridCol>
                <a:gridCol w="645731">
                  <a:extLst>
                    <a:ext uri="{9D8B030D-6E8A-4147-A177-3AD203B41FA5}">
                      <a16:colId xmlns:a16="http://schemas.microsoft.com/office/drawing/2014/main" val="4081788588"/>
                    </a:ext>
                  </a:extLst>
                </a:gridCol>
                <a:gridCol w="645731">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53218">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ES" sz="1000" b="0" i="0" kern="1200" dirty="0">
                          <a:solidFill>
                            <a:srgbClr val="FFFFFF"/>
                          </a:solidFill>
                          <a:effectLst/>
                          <a:latin typeface="+mn-lt"/>
                          <a:ea typeface="+mn-ea"/>
                          <a:cs typeface="+mn-cs"/>
                        </a:rPr>
                        <a:t>1.</a:t>
                      </a:r>
                      <a:r>
                        <a:rPr lang="es-ES" sz="1000" b="0" i="0" kern="1200" baseline="0" dirty="0">
                          <a:solidFill>
                            <a:srgbClr val="FFFFFF"/>
                          </a:solidFill>
                          <a:effectLst/>
                          <a:latin typeface="+mn-lt"/>
                          <a:ea typeface="+mn-ea"/>
                          <a:cs typeface="+mn-cs"/>
                        </a:rPr>
                        <a:t> </a:t>
                      </a:r>
                      <a:r>
                        <a:rPr lang="es-ES" sz="1000" b="0" i="0" kern="1200" dirty="0">
                          <a:solidFill>
                            <a:srgbClr val="FFFFFF"/>
                          </a:solidFill>
                          <a:effectLst/>
                          <a:latin typeface="+mn-lt"/>
                          <a:ea typeface="+mn-ea"/>
                          <a:cs typeface="+mn-cs"/>
                        </a:rPr>
                        <a:t>IPUF (m3/usuario/mes) </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endParaRPr lang="es-ES_tradnl" sz="900" b="0" i="0" u="none" strike="noStrike" kern="1200" dirty="0">
                        <a:solidFill>
                          <a:schemeClr val="bg1"/>
                        </a:solidFill>
                        <a:effectLst/>
                        <a:latin typeface="Calibri" panose="020F0502020204030204" pitchFamily="34" charset="0"/>
                        <a:ea typeface="+mn-ea"/>
                        <a:cs typeface="+mn-cs"/>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0084084"/>
                  </a:ext>
                </a:extLst>
              </a:tr>
              <a:tr h="193405">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a:t>
                      </a:r>
                      <a:r>
                        <a:rPr lang="es-AR" sz="1000" b="0" i="0" kern="1200" dirty="0">
                          <a:solidFill>
                            <a:srgbClr val="FFFFFF"/>
                          </a:solidFill>
                          <a:effectLst/>
                          <a:latin typeface="+mn-lt"/>
                          <a:ea typeface="+mn-ea"/>
                          <a:cs typeface="+mn-cs"/>
                        </a:rPr>
                        <a:t>Porcentaje de agua no facturada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84221" y="3703864"/>
          <a:ext cx="6653462" cy="731520"/>
        </p:xfrm>
        <a:graphic>
          <a:graphicData uri="http://schemas.openxmlformats.org/drawingml/2006/table">
            <a:tbl>
              <a:tblPr firstRow="1" bandRow="1">
                <a:tableStyleId>{F5AB1C69-6EDB-4FF4-983F-18BD219EF322}</a:tableStyleId>
              </a:tblPr>
              <a:tblGrid>
                <a:gridCol w="2779076">
                  <a:extLst>
                    <a:ext uri="{9D8B030D-6E8A-4147-A177-3AD203B41FA5}">
                      <a16:colId xmlns:a16="http://schemas.microsoft.com/office/drawing/2014/main" val="1062289927"/>
                    </a:ext>
                  </a:extLst>
                </a:gridCol>
                <a:gridCol w="645731">
                  <a:extLst>
                    <a:ext uri="{9D8B030D-6E8A-4147-A177-3AD203B41FA5}">
                      <a16:colId xmlns:a16="http://schemas.microsoft.com/office/drawing/2014/main" val="498192169"/>
                    </a:ext>
                  </a:extLst>
                </a:gridCol>
                <a:gridCol w="645731">
                  <a:extLst>
                    <a:ext uri="{9D8B030D-6E8A-4147-A177-3AD203B41FA5}">
                      <a16:colId xmlns:a16="http://schemas.microsoft.com/office/drawing/2014/main" val="1571565694"/>
                    </a:ext>
                  </a:extLst>
                </a:gridCol>
                <a:gridCol w="645731">
                  <a:extLst>
                    <a:ext uri="{9D8B030D-6E8A-4147-A177-3AD203B41FA5}">
                      <a16:colId xmlns:a16="http://schemas.microsoft.com/office/drawing/2014/main" val="745369166"/>
                    </a:ext>
                  </a:extLst>
                </a:gridCol>
                <a:gridCol w="645731">
                  <a:extLst>
                    <a:ext uri="{9D8B030D-6E8A-4147-A177-3AD203B41FA5}">
                      <a16:colId xmlns:a16="http://schemas.microsoft.com/office/drawing/2014/main" val="814401102"/>
                    </a:ext>
                  </a:extLst>
                </a:gridCol>
                <a:gridCol w="645731">
                  <a:extLst>
                    <a:ext uri="{9D8B030D-6E8A-4147-A177-3AD203B41FA5}">
                      <a16:colId xmlns:a16="http://schemas.microsoft.com/office/drawing/2014/main" val="4081788588"/>
                    </a:ext>
                  </a:extLst>
                </a:gridCol>
                <a:gridCol w="645731">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 </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9151">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ES" sz="1000" b="0" i="0" kern="1200" dirty="0">
                          <a:solidFill>
                            <a:srgbClr val="FFFFFF"/>
                          </a:solidFill>
                          <a:effectLst/>
                          <a:latin typeface="+mn-lt"/>
                          <a:ea typeface="+mn-ea"/>
                          <a:cs typeface="+mn-cs"/>
                        </a:rPr>
                        <a:t>1.</a:t>
                      </a:r>
                      <a:r>
                        <a:rPr lang="es-ES" sz="1000" b="0" i="0" kern="1200" baseline="0" dirty="0">
                          <a:solidFill>
                            <a:srgbClr val="FFFFFF"/>
                          </a:solidFill>
                          <a:effectLst/>
                          <a:latin typeface="+mn-lt"/>
                          <a:ea typeface="+mn-ea"/>
                          <a:cs typeface="+mn-cs"/>
                        </a:rPr>
                        <a:t> </a:t>
                      </a:r>
                      <a:r>
                        <a:rPr lang="es-ES" sz="1000" b="0" i="0" kern="1200" dirty="0">
                          <a:solidFill>
                            <a:srgbClr val="FFFFFF"/>
                          </a:solidFill>
                          <a:effectLst/>
                          <a:latin typeface="+mn-lt"/>
                          <a:ea typeface="+mn-ea"/>
                          <a:cs typeface="+mn-cs"/>
                        </a:rPr>
                        <a:t>IPUF (m3/usuario/mes)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39151">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a:t>
                      </a:r>
                      <a:r>
                        <a:rPr lang="es-AR" sz="1000" b="0" i="0" kern="1200" dirty="0">
                          <a:solidFill>
                            <a:srgbClr val="FFFFFF"/>
                          </a:solidFill>
                          <a:effectLst/>
                          <a:latin typeface="+mn-lt"/>
                          <a:ea typeface="+mn-ea"/>
                          <a:cs typeface="+mn-cs"/>
                        </a:rPr>
                        <a:t>Porcentaje de agua no facturada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270788"/>
                  </a:ext>
                </a:extLst>
              </a:tr>
            </a:tbl>
          </a:graphicData>
        </a:graphic>
      </p:graphicFrame>
      <p:sp>
        <p:nvSpPr>
          <p:cNvPr id="21" name="CuadroTexto 20">
            <a:extLst>
              <a:ext uri="{FF2B5EF4-FFF2-40B4-BE49-F238E27FC236}">
                <a16:creationId xmlns:a16="http://schemas.microsoft.com/office/drawing/2014/main" id="{25E9033D-DC80-4255-B14D-076F245A0BD7}"/>
              </a:ext>
            </a:extLst>
          </p:cNvPr>
          <p:cNvSpPr txBox="1"/>
          <p:nvPr/>
        </p:nvSpPr>
        <p:spPr>
          <a:xfrm>
            <a:off x="1918272" y="358245"/>
            <a:ext cx="5514331" cy="1046440"/>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ALCANZAR UN NIVEL EFICIENTE DE PÉRDIDAS DE AGUA </a:t>
            </a:r>
          </a:p>
          <a:p>
            <a:pPr marL="0" marR="0" lvl="0" indent="0" algn="l" defTabSz="843964"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2" name="Rectángulo 21">
            <a:extLst>
              <a:ext uri="{FF2B5EF4-FFF2-40B4-BE49-F238E27FC236}">
                <a16:creationId xmlns:a16="http://schemas.microsoft.com/office/drawing/2014/main" id="{16FF42B9-6C06-4BE7-829D-540D757FC177}"/>
              </a:ext>
            </a:extLst>
          </p:cNvPr>
          <p:cNvSpPr/>
          <p:nvPr/>
        </p:nvSpPr>
        <p:spPr>
          <a:xfrm>
            <a:off x="0" y="529428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INVERSIONES INICIATIVAS PLAN ESTRATÉGICO</a:t>
            </a:r>
          </a:p>
        </p:txBody>
      </p:sp>
      <p:graphicFrame>
        <p:nvGraphicFramePr>
          <p:cNvPr id="23" name="Tabla 3">
            <a:extLst>
              <a:ext uri="{FF2B5EF4-FFF2-40B4-BE49-F238E27FC236}">
                <a16:creationId xmlns:a16="http://schemas.microsoft.com/office/drawing/2014/main" id="{EE4373C9-CC8A-4E99-B31C-DBBA747F07C1}"/>
              </a:ext>
            </a:extLst>
          </p:cNvPr>
          <p:cNvGraphicFramePr>
            <a:graphicFrameLocks noGrp="1"/>
          </p:cNvGraphicFramePr>
          <p:nvPr>
            <p:extLst>
              <p:ext uri="{D42A27DB-BD31-4B8C-83A1-F6EECF244321}">
                <p14:modId xmlns:p14="http://schemas.microsoft.com/office/powerpoint/2010/main" val="1937171516"/>
              </p:ext>
            </p:extLst>
          </p:nvPr>
        </p:nvGraphicFramePr>
        <p:xfrm>
          <a:off x="120314" y="5753019"/>
          <a:ext cx="6617365" cy="3209517"/>
        </p:xfrm>
        <a:graphic>
          <a:graphicData uri="http://schemas.openxmlformats.org/drawingml/2006/table">
            <a:tbl>
              <a:tblPr firstRow="1" bandRow="1">
                <a:tableStyleId>{F5AB1C69-6EDB-4FF4-983F-18BD219EF322}</a:tableStyleId>
              </a:tblPr>
              <a:tblGrid>
                <a:gridCol w="2763997">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3709575774"/>
                    </a:ext>
                  </a:extLst>
                </a:gridCol>
              </a:tblGrid>
              <a:tr h="253218">
                <a:tc>
                  <a:txBody>
                    <a:bodyPr/>
                    <a:lstStyle/>
                    <a:p>
                      <a:pPr algn="ctr"/>
                      <a:r>
                        <a:rPr lang="es-ES" sz="1100" noProof="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100" noProof="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6278">
                <a:tc>
                  <a:txBody>
                    <a:bodyPr/>
                    <a:lstStyle/>
                    <a:p>
                      <a:pPr algn="l" fontAlgn="b"/>
                      <a:r>
                        <a:rPr lang="es-AR" sz="1000" b="0" i="0" u="none" strike="noStrike" dirty="0">
                          <a:solidFill>
                            <a:schemeClr val="bg1"/>
                          </a:solidFill>
                          <a:effectLst/>
                          <a:latin typeface="Calibri" panose="020F0502020204030204" pitchFamily="34" charset="0"/>
                        </a:rPr>
                        <a:t>CAPEX Sectorización</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1.023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420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429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s-ES" sz="1000" b="0" i="0" u="none" strike="noStrike" kern="1200" noProof="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13886">
                <a:tc>
                  <a:txBody>
                    <a:bodyPr/>
                    <a:lstStyle/>
                    <a:p>
                      <a:pPr algn="l" fontAlgn="b"/>
                      <a:r>
                        <a:rPr lang="es-AR" sz="1000" b="0" i="0" u="none" strike="noStrike">
                          <a:solidFill>
                            <a:schemeClr val="bg1"/>
                          </a:solidFill>
                          <a:effectLst/>
                          <a:latin typeface="Calibri" panose="020F0502020204030204" pitchFamily="34" charset="0"/>
                        </a:rPr>
                        <a:t>OPEX Sectorización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r h="313886">
                <a:tc>
                  <a:txBody>
                    <a:bodyPr/>
                    <a:lstStyle/>
                    <a:p>
                      <a:pPr algn="l" fontAlgn="b"/>
                      <a:r>
                        <a:rPr lang="es-AR" sz="1000" b="0" i="0" u="none" strike="noStrike">
                          <a:solidFill>
                            <a:schemeClr val="bg1"/>
                          </a:solidFill>
                          <a:effectLst/>
                          <a:latin typeface="Calibri" panose="020F0502020204030204" pitchFamily="34" charset="0"/>
                        </a:rPr>
                        <a:t>CAPEX Explotación de la sectorización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4.258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3.200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2.982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3886">
                <a:tc>
                  <a:txBody>
                    <a:bodyPr/>
                    <a:lstStyle/>
                    <a:p>
                      <a:pPr algn="l" fontAlgn="b"/>
                      <a:r>
                        <a:rPr lang="es-AR" sz="1000" b="0" i="0" u="none" strike="noStrike" dirty="0">
                          <a:solidFill>
                            <a:schemeClr val="bg1"/>
                          </a:solidFill>
                          <a:effectLst/>
                          <a:latin typeface="Calibri" panose="020F0502020204030204" pitchFamily="34" charset="0"/>
                        </a:rPr>
                        <a:t>OPEX Explotación de la sectorización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370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381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1.035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3886">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0" b="0" i="0" kern="1200" noProof="0" dirty="0">
                        <a:solidFill>
                          <a:srgbClr val="FFFFFF"/>
                        </a:solidFill>
                        <a:effectLst/>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719017345"/>
                  </a:ext>
                </a:extLst>
              </a:tr>
              <a:tr h="362819">
                <a:tc>
                  <a:txBody>
                    <a:bodyPr/>
                    <a:lstStyle/>
                    <a:p>
                      <a:pPr algn="l" fontAlgn="b"/>
                      <a:r>
                        <a:rPr lang="es-AR" sz="1000" b="0" i="0" u="none" strike="noStrike" dirty="0">
                          <a:solidFill>
                            <a:schemeClr val="bg1"/>
                          </a:solidFill>
                          <a:effectLst/>
                          <a:latin typeface="Calibri" panose="020F0502020204030204" pitchFamily="34" charset="0"/>
                        </a:rPr>
                        <a:t>CAPEX Sectorización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439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449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574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3.333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49468"/>
                  </a:ext>
                </a:extLst>
              </a:tr>
              <a:tr h="313886">
                <a:tc>
                  <a:txBody>
                    <a:bodyPr/>
                    <a:lstStyle/>
                    <a:p>
                      <a:pPr algn="l" fontAlgn="b"/>
                      <a:r>
                        <a:rPr lang="es-AR" sz="1000" b="0" i="0" u="none" strike="noStrike">
                          <a:solidFill>
                            <a:schemeClr val="bg1"/>
                          </a:solidFill>
                          <a:effectLst/>
                          <a:latin typeface="Calibri" panose="020F0502020204030204" pitchFamily="34" charset="0"/>
                        </a:rPr>
                        <a:t>OPEX Sectorización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1882888"/>
                  </a:ext>
                </a:extLst>
              </a:tr>
              <a:tr h="313886">
                <a:tc>
                  <a:txBody>
                    <a:bodyPr/>
                    <a:lstStyle/>
                    <a:p>
                      <a:pPr algn="l" fontAlgn="b"/>
                      <a:r>
                        <a:rPr lang="es-AR" sz="1000" b="0" i="0" u="none" strike="noStrike">
                          <a:solidFill>
                            <a:schemeClr val="bg1"/>
                          </a:solidFill>
                          <a:effectLst/>
                          <a:latin typeface="Calibri" panose="020F0502020204030204" pitchFamily="34" charset="0"/>
                        </a:rPr>
                        <a:t>CAPEX Explotación de la sectorización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4.707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3.013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2.610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20.770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3886">
                <a:tc>
                  <a:txBody>
                    <a:bodyPr/>
                    <a:lstStyle/>
                    <a:p>
                      <a:pPr algn="l" fontAlgn="b"/>
                      <a:r>
                        <a:rPr lang="es-AR" sz="1000" b="0" i="0" u="none" strike="noStrike" dirty="0">
                          <a:solidFill>
                            <a:schemeClr val="bg1"/>
                          </a:solidFill>
                          <a:effectLst/>
                          <a:latin typeface="Calibri" panose="020F0502020204030204" pitchFamily="34" charset="0"/>
                        </a:rPr>
                        <a:t>OPEX Explotación de la sectorización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1.066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1.098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1.131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5.079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83550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10</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33</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25E9033D-DC80-4255-B14D-076F245A0BD7}"/>
              </a:ext>
            </a:extLst>
          </p:cNvPr>
          <p:cNvSpPr txBox="1"/>
          <p:nvPr/>
        </p:nvSpPr>
        <p:spPr>
          <a:xfrm>
            <a:off x="1918272" y="358245"/>
            <a:ext cx="5514331" cy="1046440"/>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ALCANZAR UN NIVEL EFICIENTE DE PÉRDIDAS DE AGUA </a:t>
            </a:r>
          </a:p>
          <a:p>
            <a:pPr marL="0" marR="0" lvl="0" indent="0" algn="l" defTabSz="843964"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2" name="Rectángulo 21">
            <a:extLst>
              <a:ext uri="{FF2B5EF4-FFF2-40B4-BE49-F238E27FC236}">
                <a16:creationId xmlns:a16="http://schemas.microsoft.com/office/drawing/2014/main" id="{16FF42B9-6C06-4BE7-829D-540D757FC177}"/>
              </a:ext>
            </a:extLst>
          </p:cNvPr>
          <p:cNvSpPr/>
          <p:nvPr/>
        </p:nvSpPr>
        <p:spPr>
          <a:xfrm>
            <a:off x="0" y="119853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INVERSIONES INICIATIVAS PLAN ESTRATÉGICO</a:t>
            </a:r>
          </a:p>
        </p:txBody>
      </p:sp>
      <p:graphicFrame>
        <p:nvGraphicFramePr>
          <p:cNvPr id="23" name="Tabla 3">
            <a:extLst>
              <a:ext uri="{FF2B5EF4-FFF2-40B4-BE49-F238E27FC236}">
                <a16:creationId xmlns:a16="http://schemas.microsoft.com/office/drawing/2014/main" id="{EE4373C9-CC8A-4E99-B31C-DBBA747F07C1}"/>
              </a:ext>
            </a:extLst>
          </p:cNvPr>
          <p:cNvGraphicFramePr>
            <a:graphicFrameLocks noGrp="1"/>
          </p:cNvGraphicFramePr>
          <p:nvPr>
            <p:extLst>
              <p:ext uri="{D42A27DB-BD31-4B8C-83A1-F6EECF244321}">
                <p14:modId xmlns:p14="http://schemas.microsoft.com/office/powerpoint/2010/main" val="750658302"/>
              </p:ext>
            </p:extLst>
          </p:nvPr>
        </p:nvGraphicFramePr>
        <p:xfrm>
          <a:off x="120314" y="1587696"/>
          <a:ext cx="6617365" cy="7324148"/>
        </p:xfrm>
        <a:graphic>
          <a:graphicData uri="http://schemas.openxmlformats.org/drawingml/2006/table">
            <a:tbl>
              <a:tblPr firstRow="1" bandRow="1">
                <a:tableStyleId>{F5AB1C69-6EDB-4FF4-983F-18BD219EF322}</a:tableStyleId>
              </a:tblPr>
              <a:tblGrid>
                <a:gridCol w="2763997">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3709575774"/>
                    </a:ext>
                  </a:extLst>
                </a:gridCol>
              </a:tblGrid>
              <a:tr h="253218">
                <a:tc>
                  <a:txBody>
                    <a:bodyPr/>
                    <a:lstStyle/>
                    <a:p>
                      <a:pPr algn="ctr"/>
                      <a:r>
                        <a:rPr lang="es-ES" sz="1100" noProof="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100" noProof="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6278">
                <a:tc>
                  <a:txBody>
                    <a:bodyPr/>
                    <a:lstStyle/>
                    <a:p>
                      <a:pPr algn="l" fontAlgn="b"/>
                      <a:r>
                        <a:rPr lang="es-AR" sz="1000" b="0" i="0" u="none" strike="noStrike" dirty="0">
                          <a:solidFill>
                            <a:schemeClr val="bg1"/>
                          </a:solidFill>
                          <a:effectLst/>
                          <a:latin typeface="Calibri" panose="020F0502020204030204" pitchFamily="34" charset="0"/>
                        </a:rPr>
                        <a:t>CAPEX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1.086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13886">
                <a:tc>
                  <a:txBody>
                    <a:bodyPr/>
                    <a:lstStyle/>
                    <a:p>
                      <a:pPr algn="l" fontAlgn="b"/>
                      <a:r>
                        <a:rPr lang="es-AR" sz="1000" b="0" i="0" u="none" strike="noStrike" dirty="0">
                          <a:solidFill>
                            <a:schemeClr val="bg1"/>
                          </a:solidFill>
                          <a:effectLst/>
                          <a:latin typeface="Calibri" panose="020F0502020204030204" pitchFamily="34" charset="0"/>
                        </a:rPr>
                        <a:t>OPEX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643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r h="313886">
                <a:tc>
                  <a:txBody>
                    <a:bodyPr/>
                    <a:lstStyle/>
                    <a:p>
                      <a:pPr algn="l" fontAlgn="b"/>
                      <a:r>
                        <a:rPr lang="es-AR" sz="1000" b="0" i="0" u="none" strike="noStrike" dirty="0">
                          <a:solidFill>
                            <a:schemeClr val="bg1"/>
                          </a:solidFill>
                          <a:effectLst/>
                          <a:latin typeface="Calibri" panose="020F0502020204030204" pitchFamily="34" charset="0"/>
                        </a:rPr>
                        <a:t>CAPEX Acción social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393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3886">
                <a:tc>
                  <a:txBody>
                    <a:bodyPr/>
                    <a:lstStyle/>
                    <a:p>
                      <a:pPr algn="l" fontAlgn="b"/>
                      <a:r>
                        <a:rPr lang="es-AR" sz="1000" b="0" i="0" u="none" strike="noStrike" dirty="0">
                          <a:solidFill>
                            <a:schemeClr val="bg1"/>
                          </a:solidFill>
                          <a:effectLst/>
                          <a:latin typeface="Calibri" panose="020F0502020204030204" pitchFamily="34" charset="0"/>
                        </a:rPr>
                        <a:t>OPEX Acción social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393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417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3886">
                <a:tc>
                  <a:txBody>
                    <a:bodyPr/>
                    <a:lstStyle/>
                    <a:p>
                      <a:pPr algn="l" fontAlgn="b"/>
                      <a:r>
                        <a:rPr lang="es-AR" sz="1000" b="0" i="0" u="none" strike="noStrike" dirty="0">
                          <a:solidFill>
                            <a:schemeClr val="bg1"/>
                          </a:solidFill>
                          <a:effectLst/>
                          <a:latin typeface="Calibri" panose="020F0502020204030204" pitchFamily="34" charset="0"/>
                        </a:rPr>
                        <a:t>CAPEX Infraestructura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698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908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1.617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3886">
                <a:tc>
                  <a:txBody>
                    <a:bodyPr/>
                    <a:lstStyle/>
                    <a:p>
                      <a:pPr algn="l" fontAlgn="b"/>
                      <a:r>
                        <a:rPr lang="es-AR" sz="1000" b="0" i="0" u="none" strike="noStrike" dirty="0">
                          <a:solidFill>
                            <a:schemeClr val="bg1"/>
                          </a:solidFill>
                          <a:effectLst/>
                          <a:latin typeface="Calibri" panose="020F0502020204030204" pitchFamily="34" charset="0"/>
                        </a:rPr>
                        <a:t>OPEX Infraestructura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32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3886">
                <a:tc>
                  <a:txBody>
                    <a:bodyPr/>
                    <a:lstStyle/>
                    <a:p>
                      <a:pPr algn="l" fontAlgn="b"/>
                      <a:r>
                        <a:rPr lang="es-AR" sz="1000" b="0" i="0" u="none" strike="noStrike" dirty="0">
                          <a:solidFill>
                            <a:schemeClr val="bg1"/>
                          </a:solidFill>
                          <a:effectLst/>
                          <a:latin typeface="Calibri" panose="020F0502020204030204" pitchFamily="34" charset="0"/>
                        </a:rPr>
                        <a:t>CAPEX eliminación de causales de baja lectura de contadores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305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3886">
                <a:tc>
                  <a:txBody>
                    <a:bodyPr/>
                    <a:lstStyle/>
                    <a:p>
                      <a:pPr algn="l" fontAlgn="b"/>
                      <a:r>
                        <a:rPr lang="es-AR" sz="1000" b="0" i="0" u="none" strike="noStrike" dirty="0">
                          <a:solidFill>
                            <a:schemeClr val="bg1"/>
                          </a:solidFill>
                          <a:effectLst/>
                          <a:latin typeface="Calibri" panose="020F0502020204030204" pitchFamily="34" charset="0"/>
                        </a:rPr>
                        <a:t>OPEX eliminación de causales de baja lectura de contadores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194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200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3886">
                <a:tc>
                  <a:txBody>
                    <a:bodyPr/>
                    <a:lstStyle/>
                    <a:p>
                      <a:pPr algn="l" fontAlgn="b"/>
                      <a:r>
                        <a:rPr lang="es-AR" sz="1000" b="0" i="0" u="none" strike="noStrike" dirty="0">
                          <a:solidFill>
                            <a:schemeClr val="bg1"/>
                          </a:solidFill>
                          <a:effectLst/>
                          <a:latin typeface="Calibri" panose="020F0502020204030204" pitchFamily="34" charset="0"/>
                        </a:rPr>
                        <a:t>CAPEX Medición grandes consumidores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305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3886">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0" b="0" i="0" kern="1200" noProof="0" dirty="0">
                        <a:solidFill>
                          <a:srgbClr val="FFFFFF"/>
                        </a:solidFill>
                        <a:effectLst/>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719017345"/>
                  </a:ext>
                </a:extLst>
              </a:tr>
              <a:tr h="441974">
                <a:tc>
                  <a:txBody>
                    <a:bodyPr/>
                    <a:lstStyle/>
                    <a:p>
                      <a:pPr algn="l" fontAlgn="b"/>
                      <a:r>
                        <a:rPr lang="es-AR" sz="1000" b="0" i="0" u="none" strike="noStrike" dirty="0">
                          <a:solidFill>
                            <a:schemeClr val="bg1"/>
                          </a:solidFill>
                          <a:effectLst/>
                          <a:latin typeface="Calibri" panose="020F0502020204030204" pitchFamily="34" charset="0"/>
                        </a:rPr>
                        <a:t>CAPEX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1.086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41974">
                <a:tc>
                  <a:txBody>
                    <a:bodyPr/>
                    <a:lstStyle/>
                    <a:p>
                      <a:pPr algn="l" fontAlgn="b"/>
                      <a:r>
                        <a:rPr lang="es-AR" sz="1000" b="0" i="0" u="none" strike="noStrike" dirty="0">
                          <a:solidFill>
                            <a:schemeClr val="bg1"/>
                          </a:solidFill>
                          <a:effectLst/>
                          <a:latin typeface="Calibri" panose="020F0502020204030204" pitchFamily="34" charset="0"/>
                        </a:rPr>
                        <a:t>OPEX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662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682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702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2.688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41974">
                <a:tc>
                  <a:txBody>
                    <a:bodyPr/>
                    <a:lstStyle/>
                    <a:p>
                      <a:pPr algn="l" fontAlgn="b"/>
                      <a:r>
                        <a:rPr lang="es-AR" sz="1000" b="0" i="0" u="none" strike="noStrike" dirty="0">
                          <a:solidFill>
                            <a:schemeClr val="bg1"/>
                          </a:solidFill>
                          <a:effectLst/>
                          <a:latin typeface="Calibri" panose="020F0502020204030204" pitchFamily="34" charset="0"/>
                        </a:rPr>
                        <a:t>CAPEX Acción social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393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441974">
                <a:tc>
                  <a:txBody>
                    <a:bodyPr/>
                    <a:lstStyle/>
                    <a:p>
                      <a:pPr algn="l" fontAlgn="b"/>
                      <a:r>
                        <a:rPr lang="es-AR" sz="1000" b="0" i="0" u="none" strike="noStrike" dirty="0">
                          <a:solidFill>
                            <a:schemeClr val="bg1"/>
                          </a:solidFill>
                          <a:effectLst/>
                          <a:latin typeface="Calibri" panose="020F0502020204030204" pitchFamily="34" charset="0"/>
                        </a:rPr>
                        <a:t>OPEX Acción social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429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442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456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2.137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441974">
                <a:tc>
                  <a:txBody>
                    <a:bodyPr/>
                    <a:lstStyle/>
                    <a:p>
                      <a:pPr algn="l" fontAlgn="b"/>
                      <a:r>
                        <a:rPr lang="es-AR" sz="1000" b="0" i="0" u="none" strike="noStrike" dirty="0">
                          <a:solidFill>
                            <a:schemeClr val="bg1"/>
                          </a:solidFill>
                          <a:effectLst/>
                          <a:latin typeface="Calibri" panose="020F0502020204030204" pitchFamily="34" charset="0"/>
                        </a:rPr>
                        <a:t>CAPEX Infraestructura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1.629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1.641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1.654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8.147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441974">
                <a:tc>
                  <a:txBody>
                    <a:bodyPr/>
                    <a:lstStyle/>
                    <a:p>
                      <a:pPr algn="l" fontAlgn="b"/>
                      <a:r>
                        <a:rPr lang="es-AR" sz="1000" b="0" i="0" u="none" strike="noStrike" dirty="0">
                          <a:solidFill>
                            <a:schemeClr val="bg1"/>
                          </a:solidFill>
                          <a:effectLst/>
                          <a:latin typeface="Calibri" panose="020F0502020204030204" pitchFamily="34" charset="0"/>
                        </a:rPr>
                        <a:t>OPEX Infraestructura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64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97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130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338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41974">
                <a:tc>
                  <a:txBody>
                    <a:bodyPr/>
                    <a:lstStyle/>
                    <a:p>
                      <a:pPr algn="l" fontAlgn="b"/>
                      <a:r>
                        <a:rPr lang="es-AR" sz="1000" b="0" i="0" u="none" strike="noStrike" dirty="0">
                          <a:solidFill>
                            <a:schemeClr val="bg1"/>
                          </a:solidFill>
                          <a:effectLst/>
                          <a:latin typeface="Calibri" panose="020F0502020204030204" pitchFamily="34" charset="0"/>
                        </a:rPr>
                        <a:t>CAPEX eliminación de causales de baja lectura de contadores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305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41974">
                <a:tc>
                  <a:txBody>
                    <a:bodyPr/>
                    <a:lstStyle/>
                    <a:p>
                      <a:pPr algn="l" fontAlgn="b"/>
                      <a:r>
                        <a:rPr lang="es-AR" sz="1000" b="0" i="0" u="none" strike="noStrike" dirty="0">
                          <a:solidFill>
                            <a:schemeClr val="bg1"/>
                          </a:solidFill>
                          <a:effectLst/>
                          <a:latin typeface="Calibri" panose="020F0502020204030204" pitchFamily="34" charset="0"/>
                        </a:rPr>
                        <a:t>OPEX eliminación de causales de baja lectura de contadores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206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212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813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13886">
                <a:tc>
                  <a:txBody>
                    <a:bodyPr/>
                    <a:lstStyle/>
                    <a:p>
                      <a:pPr algn="l" fontAlgn="b"/>
                      <a:r>
                        <a:rPr lang="es-AR" sz="1000" b="0" i="0" u="none" strike="noStrike" dirty="0">
                          <a:solidFill>
                            <a:schemeClr val="bg1"/>
                          </a:solidFill>
                          <a:effectLst/>
                          <a:latin typeface="Calibri" panose="020F0502020204030204" pitchFamily="34" charset="0"/>
                        </a:rPr>
                        <a:t>CAPEX Medición grandes consumidores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305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1882888"/>
                  </a:ext>
                </a:extLst>
              </a:tr>
            </a:tbl>
          </a:graphicData>
        </a:graphic>
      </p:graphicFrame>
    </p:spTree>
    <p:extLst>
      <p:ext uri="{BB962C8B-B14F-4D97-AF65-F5344CB8AC3E}">
        <p14:creationId xmlns:p14="http://schemas.microsoft.com/office/powerpoint/2010/main" val="946900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10</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34</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25E9033D-DC80-4255-B14D-076F245A0BD7}"/>
              </a:ext>
            </a:extLst>
          </p:cNvPr>
          <p:cNvSpPr txBox="1"/>
          <p:nvPr/>
        </p:nvSpPr>
        <p:spPr>
          <a:xfrm>
            <a:off x="1918272" y="358245"/>
            <a:ext cx="5514331" cy="1046440"/>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ALCANZAR UN NIVEL EFICIENTE DE PÉRDIDAS DE AGUA </a:t>
            </a:r>
          </a:p>
          <a:p>
            <a:pPr marL="0" marR="0" lvl="0" indent="0" algn="l" defTabSz="843964"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2" name="Rectángulo 21">
            <a:extLst>
              <a:ext uri="{FF2B5EF4-FFF2-40B4-BE49-F238E27FC236}">
                <a16:creationId xmlns:a16="http://schemas.microsoft.com/office/drawing/2014/main" id="{16FF42B9-6C06-4BE7-829D-540D757FC177}"/>
              </a:ext>
            </a:extLst>
          </p:cNvPr>
          <p:cNvSpPr/>
          <p:nvPr/>
        </p:nvSpPr>
        <p:spPr>
          <a:xfrm>
            <a:off x="0" y="119853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INVERSIONES INICIATIVAS PLAN ESTRATÉGICO</a:t>
            </a:r>
          </a:p>
        </p:txBody>
      </p:sp>
      <p:graphicFrame>
        <p:nvGraphicFramePr>
          <p:cNvPr id="23" name="Tabla 3">
            <a:extLst>
              <a:ext uri="{FF2B5EF4-FFF2-40B4-BE49-F238E27FC236}">
                <a16:creationId xmlns:a16="http://schemas.microsoft.com/office/drawing/2014/main" id="{EE4373C9-CC8A-4E99-B31C-DBBA747F07C1}"/>
              </a:ext>
            </a:extLst>
          </p:cNvPr>
          <p:cNvGraphicFramePr>
            <a:graphicFrameLocks noGrp="1"/>
          </p:cNvGraphicFramePr>
          <p:nvPr>
            <p:extLst>
              <p:ext uri="{D42A27DB-BD31-4B8C-83A1-F6EECF244321}">
                <p14:modId xmlns:p14="http://schemas.microsoft.com/office/powerpoint/2010/main" val="3401977363"/>
              </p:ext>
            </p:extLst>
          </p:nvPr>
        </p:nvGraphicFramePr>
        <p:xfrm>
          <a:off x="120314" y="1587696"/>
          <a:ext cx="6617365" cy="2917076"/>
        </p:xfrm>
        <a:graphic>
          <a:graphicData uri="http://schemas.openxmlformats.org/drawingml/2006/table">
            <a:tbl>
              <a:tblPr firstRow="1" bandRow="1">
                <a:tableStyleId>{F5AB1C69-6EDB-4FF4-983F-18BD219EF322}</a:tableStyleId>
              </a:tblPr>
              <a:tblGrid>
                <a:gridCol w="2763997">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3709575774"/>
                    </a:ext>
                  </a:extLst>
                </a:gridCol>
              </a:tblGrid>
              <a:tr h="253218">
                <a:tc>
                  <a:txBody>
                    <a:bodyPr/>
                    <a:lstStyle/>
                    <a:p>
                      <a:pPr algn="ctr"/>
                      <a:r>
                        <a:rPr lang="es-ES" sz="1100" noProof="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100" noProof="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96278">
                <a:tc>
                  <a:txBody>
                    <a:bodyPr/>
                    <a:lstStyle/>
                    <a:p>
                      <a:pPr algn="l" fontAlgn="b"/>
                      <a:r>
                        <a:rPr lang="es-AR" sz="1000" b="0" i="0" u="none" strike="noStrike" dirty="0">
                          <a:solidFill>
                            <a:schemeClr val="bg1"/>
                          </a:solidFill>
                          <a:effectLst/>
                          <a:latin typeface="Calibri" panose="020F0502020204030204" pitchFamily="34" charset="0"/>
                        </a:rPr>
                        <a:t>OPEX Medición grandes consumidores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194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200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13886">
                <a:tc>
                  <a:txBody>
                    <a:bodyPr/>
                    <a:lstStyle/>
                    <a:p>
                      <a:pPr algn="l" fontAlgn="b"/>
                      <a:r>
                        <a:rPr lang="es-AR" sz="1000" b="0" i="0" u="none" strike="noStrike">
                          <a:solidFill>
                            <a:schemeClr val="bg1"/>
                          </a:solidFill>
                          <a:effectLst/>
                          <a:latin typeface="Calibri" panose="020F0502020204030204" pitchFamily="34" charset="0"/>
                        </a:rPr>
                        <a:t>Beneficios acción social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r h="313886">
                <a:tc>
                  <a:txBody>
                    <a:bodyPr/>
                    <a:lstStyle/>
                    <a:p>
                      <a:pPr algn="l" fontAlgn="b"/>
                      <a:r>
                        <a:rPr lang="es-AR" sz="1000" b="0" i="0" u="none" strike="noStrike" dirty="0">
                          <a:solidFill>
                            <a:schemeClr val="bg1"/>
                          </a:solidFill>
                          <a:effectLst/>
                          <a:latin typeface="Calibri" panose="020F0502020204030204" pitchFamily="34" charset="0"/>
                        </a:rPr>
                        <a:t>Beneficios </a:t>
                      </a:r>
                      <a:r>
                        <a:rPr lang="es-AR" sz="1000" b="0" i="0" u="none" strike="noStrike" dirty="0" err="1">
                          <a:solidFill>
                            <a:schemeClr val="bg1"/>
                          </a:solidFill>
                          <a:effectLst/>
                          <a:latin typeface="Calibri" panose="020F0502020204030204" pitchFamily="34" charset="0"/>
                        </a:rPr>
                        <a:t>infraestructira</a:t>
                      </a:r>
                      <a:r>
                        <a:rPr lang="es-AR" sz="1000" b="0" i="0" u="none" strike="noStrike" dirty="0">
                          <a:solidFill>
                            <a:schemeClr val="bg1"/>
                          </a:solidFill>
                          <a:effectLst/>
                          <a:latin typeface="Calibri" panose="020F0502020204030204" pitchFamily="34" charset="0"/>
                        </a:rPr>
                        <a:t>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3886">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0" b="0" i="0" kern="1200" noProof="0" dirty="0">
                        <a:solidFill>
                          <a:schemeClr val="bg1"/>
                        </a:solidFill>
                        <a:effectLst/>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719017345"/>
                  </a:ext>
                </a:extLst>
              </a:tr>
              <a:tr h="441974">
                <a:tc>
                  <a:txBody>
                    <a:bodyPr/>
                    <a:lstStyle/>
                    <a:p>
                      <a:pPr algn="l" fontAlgn="b"/>
                      <a:r>
                        <a:rPr lang="es-AR" sz="1000" b="0" i="0" u="none" strike="noStrike" dirty="0">
                          <a:solidFill>
                            <a:schemeClr val="bg1"/>
                          </a:solidFill>
                          <a:effectLst/>
                          <a:latin typeface="Calibri" panose="020F0502020204030204" pitchFamily="34" charset="0"/>
                        </a:rPr>
                        <a:t>OPEX Medición grandes consumidores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206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212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Calibri" panose="020F0502020204030204" pitchFamily="34" charset="0"/>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813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1974">
                <a:tc>
                  <a:txBody>
                    <a:bodyPr/>
                    <a:lstStyle/>
                    <a:p>
                      <a:pPr algn="l" fontAlgn="b"/>
                      <a:r>
                        <a:rPr lang="es-AR" sz="1000" b="0" i="0" u="none" strike="noStrike">
                          <a:solidFill>
                            <a:schemeClr val="bg1"/>
                          </a:solidFill>
                          <a:effectLst/>
                          <a:latin typeface="Calibri" panose="020F0502020204030204" pitchFamily="34" charset="0"/>
                        </a:rPr>
                        <a:t>Beneficios acción social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(499)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(702)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(927)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Calibri" panose="020F0502020204030204" pitchFamily="34" charset="0"/>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(2.670)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1974">
                <a:tc>
                  <a:txBody>
                    <a:bodyPr/>
                    <a:lstStyle/>
                    <a:p>
                      <a:pPr algn="l" fontAlgn="b"/>
                      <a:r>
                        <a:rPr lang="es-AR" sz="1000" b="0" i="0" u="none" strike="noStrike" dirty="0">
                          <a:solidFill>
                            <a:schemeClr val="bg1"/>
                          </a:solidFill>
                          <a:effectLst/>
                          <a:latin typeface="Calibri" panose="020F0502020204030204" pitchFamily="34" charset="0"/>
                        </a:rPr>
                        <a:t>Beneficios </a:t>
                      </a:r>
                      <a:r>
                        <a:rPr lang="es-AR" sz="1000" b="0" i="0" u="none" strike="noStrike" dirty="0" err="1">
                          <a:solidFill>
                            <a:schemeClr val="bg1"/>
                          </a:solidFill>
                          <a:effectLst/>
                          <a:latin typeface="Calibri" panose="020F0502020204030204" pitchFamily="34" charset="0"/>
                        </a:rPr>
                        <a:t>infraestructira</a:t>
                      </a:r>
                      <a:r>
                        <a:rPr lang="es-AR" sz="1000" b="0" i="0" u="none" strike="noStrike" dirty="0">
                          <a:solidFill>
                            <a:schemeClr val="bg1"/>
                          </a:solidFill>
                          <a:effectLst/>
                          <a:latin typeface="Calibri" panose="020F0502020204030204" pitchFamily="34" charset="0"/>
                        </a:rPr>
                        <a:t> asentamientos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(771)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(1.047)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(1.348)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Calibri" panose="020F0502020204030204" pitchFamily="34" charset="0"/>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900" b="0" i="0" u="none" strike="noStrike" dirty="0">
                          <a:solidFill>
                            <a:schemeClr val="bg1"/>
                          </a:solidFill>
                          <a:effectLst/>
                          <a:latin typeface="Calibri" panose="020F0502020204030204" pitchFamily="34" charset="0"/>
                        </a:rPr>
                        <a:t>(4.102)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1919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11</a:t>
            </a:r>
          </a:p>
        </p:txBody>
      </p:sp>
      <p:sp>
        <p:nvSpPr>
          <p:cNvPr id="8" name="Rectángulo 7"/>
          <p:cNvSpPr/>
          <p:nvPr/>
        </p:nvSpPr>
        <p:spPr>
          <a:xfrm>
            <a:off x="351691" y="1572990"/>
            <a:ext cx="6154615" cy="60382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Eficiencia en la Operación se relaciona con el buen uso de los activos y recursos necesarios para prestar los servicios de acueducto y alcantarillado. Para que la empresa pueda prestar un excelente servicio de manera sostenible, es necesario que esta incremente su eficiencia operativa. </a:t>
            </a:r>
          </a:p>
        </p:txBody>
      </p:sp>
      <p:sp>
        <p:nvSpPr>
          <p:cNvPr id="13" name="Rectángulo 12"/>
          <p:cNvSpPr/>
          <p:nvPr/>
        </p:nvSpPr>
        <p:spPr>
          <a:xfrm>
            <a:off x="0" y="1094379"/>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DESCRIPCIÓN</a:t>
            </a:r>
          </a:p>
        </p:txBody>
      </p:sp>
      <p:sp>
        <p:nvSpPr>
          <p:cNvPr id="15" name="Rectángulo 14"/>
          <p:cNvSpPr/>
          <p:nvPr/>
        </p:nvSpPr>
        <p:spPr>
          <a:xfrm>
            <a:off x="1" y="2281965"/>
            <a:ext cx="275844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INDICADORES</a:t>
            </a:r>
          </a:p>
        </p:txBody>
      </p:sp>
      <p:sp>
        <p:nvSpPr>
          <p:cNvPr id="18" name="Rectángulo 17"/>
          <p:cNvSpPr/>
          <p:nvPr/>
        </p:nvSpPr>
        <p:spPr>
          <a:xfrm>
            <a:off x="0" y="3480675"/>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35</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356564"/>
          <a:ext cx="6594230" cy="1213102"/>
        </p:xfrm>
        <a:graphic>
          <a:graphicData uri="http://schemas.openxmlformats.org/drawingml/2006/table">
            <a:tbl>
              <a:tblPr/>
              <a:tblGrid>
                <a:gridCol w="2608384">
                  <a:extLst>
                    <a:ext uri="{9D8B030D-6E8A-4147-A177-3AD203B41FA5}">
                      <a16:colId xmlns:a16="http://schemas.microsoft.com/office/drawing/2014/main" val="73831603"/>
                    </a:ext>
                  </a:extLst>
                </a:gridCol>
                <a:gridCol w="3985846">
                  <a:extLst>
                    <a:ext uri="{9D8B030D-6E8A-4147-A177-3AD203B41FA5}">
                      <a16:colId xmlns:a16="http://schemas.microsoft.com/office/drawing/2014/main" val="2536117369"/>
                    </a:ext>
                  </a:extLst>
                </a:gridCol>
              </a:tblGrid>
              <a:tr h="1213102">
                <a:tc>
                  <a:txBody>
                    <a:bodyPr/>
                    <a:lstStyle/>
                    <a:p>
                      <a:pPr algn="r" fontAlgn="base"/>
                      <a:endParaRPr lang="es-ES" sz="1100" b="0" i="0" dirty="0">
                        <a:solidFill>
                          <a:schemeClr val="bg1"/>
                        </a:solidFill>
                        <a:effectLst/>
                        <a:latin typeface="+mn-lt"/>
                      </a:endParaRPr>
                    </a:p>
                    <a:p>
                      <a:pPr algn="r" fontAlgn="base"/>
                      <a:r>
                        <a:rPr lang="es-ES" sz="1100" b="0" i="0" dirty="0">
                          <a:solidFill>
                            <a:schemeClr val="bg1"/>
                          </a:solidFill>
                          <a:effectLst/>
                          <a:latin typeface="+mn-lt"/>
                        </a:rPr>
                        <a:t>OPTIMIZAR LA INFRAESTRUCTURA DE ACUEDUCTO Y ALCANTARILLADO</a:t>
                      </a:r>
                    </a:p>
                    <a:p>
                      <a:pPr algn="r" fontAlgn="base"/>
                      <a:endParaRPr lang="es-ES" sz="1100" b="0" i="0" dirty="0">
                        <a:solidFill>
                          <a:schemeClr val="bg1"/>
                        </a:solidFill>
                        <a:effectLst/>
                        <a:latin typeface="+mn-lt"/>
                      </a:endParaRPr>
                    </a:p>
                    <a:p>
                      <a:pPr algn="r" fontAlgn="base"/>
                      <a:endParaRPr lang="es-ES" sz="1100" b="0" i="0" dirty="0">
                        <a:solidFill>
                          <a:schemeClr val="bg1"/>
                        </a:solidFill>
                        <a:effectLst/>
                        <a:latin typeface="+mn-lt"/>
                      </a:endParaRP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Fallas en la red de transporte y distribución de acueducto</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Fallas en la red de alcantarillado</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Alcance del mantenimiento preventivo  (cualitativo)</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144375" y="3951739"/>
          <a:ext cx="6569245" cy="2576732"/>
        </p:xfrm>
        <a:graphic>
          <a:graphicData uri="http://schemas.openxmlformats.org/drawingml/2006/table">
            <a:tbl>
              <a:tblPr firstRow="1" bandRow="1">
                <a:tableStyleId>{F5AB1C69-6EDB-4FF4-983F-18BD219EF322}</a:tableStyleId>
              </a:tblPr>
              <a:tblGrid>
                <a:gridCol w="2743897">
                  <a:extLst>
                    <a:ext uri="{9D8B030D-6E8A-4147-A177-3AD203B41FA5}">
                      <a16:colId xmlns:a16="http://schemas.microsoft.com/office/drawing/2014/main" val="1062289927"/>
                    </a:ext>
                  </a:extLst>
                </a:gridCol>
                <a:gridCol w="637558">
                  <a:extLst>
                    <a:ext uri="{9D8B030D-6E8A-4147-A177-3AD203B41FA5}">
                      <a16:colId xmlns:a16="http://schemas.microsoft.com/office/drawing/2014/main" val="498192169"/>
                    </a:ext>
                  </a:extLst>
                </a:gridCol>
                <a:gridCol w="637558">
                  <a:extLst>
                    <a:ext uri="{9D8B030D-6E8A-4147-A177-3AD203B41FA5}">
                      <a16:colId xmlns:a16="http://schemas.microsoft.com/office/drawing/2014/main" val="1571565694"/>
                    </a:ext>
                  </a:extLst>
                </a:gridCol>
                <a:gridCol w="637558">
                  <a:extLst>
                    <a:ext uri="{9D8B030D-6E8A-4147-A177-3AD203B41FA5}">
                      <a16:colId xmlns:a16="http://schemas.microsoft.com/office/drawing/2014/main" val="745369166"/>
                    </a:ext>
                  </a:extLst>
                </a:gridCol>
                <a:gridCol w="637558">
                  <a:extLst>
                    <a:ext uri="{9D8B030D-6E8A-4147-A177-3AD203B41FA5}">
                      <a16:colId xmlns:a16="http://schemas.microsoft.com/office/drawing/2014/main" val="814401102"/>
                    </a:ext>
                  </a:extLst>
                </a:gridCol>
                <a:gridCol w="637558">
                  <a:extLst>
                    <a:ext uri="{9D8B030D-6E8A-4147-A177-3AD203B41FA5}">
                      <a16:colId xmlns:a16="http://schemas.microsoft.com/office/drawing/2014/main" val="4081788588"/>
                    </a:ext>
                  </a:extLst>
                </a:gridCol>
                <a:gridCol w="637558">
                  <a:extLst>
                    <a:ext uri="{9D8B030D-6E8A-4147-A177-3AD203B41FA5}">
                      <a16:colId xmlns:a16="http://schemas.microsoft.com/office/drawing/2014/main" val="62359440"/>
                    </a:ext>
                  </a:extLst>
                </a:gridCol>
              </a:tblGrid>
              <a:tr h="243622">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5690">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chemeClr val="bg1"/>
                          </a:solidFill>
                          <a:effectLst/>
                          <a:latin typeface="+mn-lt"/>
                          <a:ea typeface="+mn-ea"/>
                          <a:cs typeface="+mn-cs"/>
                        </a:rPr>
                        <a:t>1. </a:t>
                      </a:r>
                      <a:r>
                        <a:rPr lang="es-AR" sz="1000" b="0" i="0" kern="1200" dirty="0">
                          <a:solidFill>
                            <a:srgbClr val="FFFFFF"/>
                          </a:solidFill>
                          <a:effectLst/>
                          <a:latin typeface="+mn-lt"/>
                          <a:ea typeface="+mn-ea"/>
                          <a:cs typeface="+mn-cs"/>
                        </a:rPr>
                        <a:t>Fallas en la red de transporte y distribución de acueducto</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35690">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dirty="0">
                          <a:solidFill>
                            <a:schemeClr val="bg1"/>
                          </a:solidFill>
                        </a:rPr>
                        <a:t>2. </a:t>
                      </a:r>
                      <a:r>
                        <a:rPr lang="es-AR" sz="1000" b="0" i="0" kern="1200" dirty="0">
                          <a:solidFill>
                            <a:srgbClr val="FFFFFF"/>
                          </a:solidFill>
                          <a:effectLst/>
                          <a:latin typeface="+mn-lt"/>
                          <a:ea typeface="+mn-ea"/>
                          <a:cs typeface="+mn-cs"/>
                        </a:rPr>
                        <a:t>Fallas en la red de alcantarillado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969053"/>
                  </a:ext>
                </a:extLst>
              </a:tr>
              <a:tr h="289192">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 Alcance del mantenimiento preventivo  (cualitativo)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3157647"/>
                  </a:ext>
                </a:extLst>
              </a:tr>
              <a:tr h="243622">
                <a:tc>
                  <a:txBody>
                    <a:bodyPr/>
                    <a:lstStyle/>
                    <a:p>
                      <a:endParaRPr lang="es-ES" sz="1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775986689"/>
                  </a:ext>
                </a:extLst>
              </a:tr>
              <a:tr h="235690">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chemeClr val="bg1"/>
                          </a:solidFill>
                          <a:effectLst/>
                          <a:latin typeface="+mn-lt"/>
                          <a:ea typeface="+mn-ea"/>
                          <a:cs typeface="+mn-cs"/>
                        </a:rPr>
                        <a:t>1. </a:t>
                      </a:r>
                      <a:r>
                        <a:rPr lang="es-AR" sz="1000" b="0" i="0" kern="1200" dirty="0">
                          <a:solidFill>
                            <a:srgbClr val="FFFFFF"/>
                          </a:solidFill>
                          <a:effectLst/>
                          <a:latin typeface="+mn-lt"/>
                          <a:ea typeface="+mn-ea"/>
                          <a:cs typeface="+mn-cs"/>
                        </a:rPr>
                        <a:t>Fallas en la red de transporte y distribución de acueducto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610058"/>
                  </a:ext>
                </a:extLst>
              </a:tr>
              <a:tr h="235690">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dirty="0">
                          <a:solidFill>
                            <a:schemeClr val="bg1"/>
                          </a:solidFill>
                        </a:rPr>
                        <a:t>2. </a:t>
                      </a:r>
                      <a:r>
                        <a:rPr lang="es-AR" sz="1000" b="0" i="0" kern="1200" dirty="0">
                          <a:solidFill>
                            <a:srgbClr val="FFFFFF"/>
                          </a:solidFill>
                          <a:effectLst/>
                          <a:latin typeface="+mn-lt"/>
                          <a:ea typeface="+mn-ea"/>
                          <a:cs typeface="+mn-cs"/>
                        </a:rPr>
                        <a:t>Fallas en la red de alcantarillado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5711757"/>
                  </a:ext>
                </a:extLst>
              </a:tr>
              <a:tr h="261317">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3. Alcance del mantenimiento preventivo  (cualitativo)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9278883"/>
                  </a:ext>
                </a:extLst>
              </a:tr>
            </a:tbl>
          </a:graphicData>
        </a:graphic>
      </p:graphicFrame>
      <p:sp>
        <p:nvSpPr>
          <p:cNvPr id="21" name="CuadroTexto 20">
            <a:extLst>
              <a:ext uri="{FF2B5EF4-FFF2-40B4-BE49-F238E27FC236}">
                <a16:creationId xmlns:a16="http://schemas.microsoft.com/office/drawing/2014/main" id="{05DF2FC7-E557-4DFA-B900-98DCB2CD760C}"/>
              </a:ext>
            </a:extLst>
          </p:cNvPr>
          <p:cNvSpPr txBox="1"/>
          <p:nvPr/>
        </p:nvSpPr>
        <p:spPr>
          <a:xfrm>
            <a:off x="1918272" y="358245"/>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OPTIMIZAR LA INFRAESTRUCTURA DE ACUEDUCTO Y ALCANTARILLADO</a:t>
            </a:r>
          </a:p>
        </p:txBody>
      </p:sp>
      <p:sp>
        <p:nvSpPr>
          <p:cNvPr id="14" name="CuadroTexto 13">
            <a:extLst>
              <a:ext uri="{FF2B5EF4-FFF2-40B4-BE49-F238E27FC236}">
                <a16:creationId xmlns:a16="http://schemas.microsoft.com/office/drawing/2014/main" id="{94A99361-9CEF-4004-B4B4-9C433BDCC261}"/>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 Valores extraídos de la Resolución de Gerencia 292 de 2020 referente al SUI.</a:t>
            </a:r>
          </a:p>
        </p:txBody>
      </p:sp>
    </p:spTree>
    <p:extLst>
      <p:ext uri="{BB962C8B-B14F-4D97-AF65-F5344CB8AC3E}">
        <p14:creationId xmlns:p14="http://schemas.microsoft.com/office/powerpoint/2010/main" val="3740538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11</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36</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a:extLst>
              <a:ext uri="{FF2B5EF4-FFF2-40B4-BE49-F238E27FC236}">
                <a16:creationId xmlns:a16="http://schemas.microsoft.com/office/drawing/2014/main" id="{83D933ED-6C02-9449-9929-2317D1B04EE6}"/>
              </a:ext>
            </a:extLst>
          </p:cNvPr>
          <p:cNvSpPr/>
          <p:nvPr/>
        </p:nvSpPr>
        <p:spPr>
          <a:xfrm>
            <a:off x="0" y="108469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INVERSIONES INICIATIVAS PLAN ESTRATÉGICO</a:t>
            </a:r>
          </a:p>
        </p:txBody>
      </p:sp>
      <p:sp>
        <p:nvSpPr>
          <p:cNvPr id="23" name="CuadroTexto 22">
            <a:extLst>
              <a:ext uri="{FF2B5EF4-FFF2-40B4-BE49-F238E27FC236}">
                <a16:creationId xmlns:a16="http://schemas.microsoft.com/office/drawing/2014/main" id="{30E3B89D-50A4-46EF-9A32-8A98BA82624E}"/>
              </a:ext>
            </a:extLst>
          </p:cNvPr>
          <p:cNvSpPr txBox="1"/>
          <p:nvPr/>
        </p:nvSpPr>
        <p:spPr>
          <a:xfrm>
            <a:off x="1918272" y="358245"/>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OPTIMIZAR LA INFRAESTRUCTURA DE ACUEDUCTO Y ALCANTARILLADO</a:t>
            </a:r>
          </a:p>
        </p:txBody>
      </p:sp>
      <p:graphicFrame>
        <p:nvGraphicFramePr>
          <p:cNvPr id="7" name="Tabla 3">
            <a:extLst>
              <a:ext uri="{FF2B5EF4-FFF2-40B4-BE49-F238E27FC236}">
                <a16:creationId xmlns:a16="http://schemas.microsoft.com/office/drawing/2014/main" id="{84D651CB-8B91-4C23-B653-4B883D78E151}"/>
              </a:ext>
            </a:extLst>
          </p:cNvPr>
          <p:cNvGraphicFramePr>
            <a:graphicFrameLocks noGrp="1"/>
          </p:cNvGraphicFramePr>
          <p:nvPr>
            <p:extLst>
              <p:ext uri="{D42A27DB-BD31-4B8C-83A1-F6EECF244321}">
                <p14:modId xmlns:p14="http://schemas.microsoft.com/office/powerpoint/2010/main" val="338565682"/>
              </p:ext>
            </p:extLst>
          </p:nvPr>
        </p:nvGraphicFramePr>
        <p:xfrm>
          <a:off x="144375" y="1861673"/>
          <a:ext cx="6569245" cy="5506751"/>
        </p:xfrm>
        <a:graphic>
          <a:graphicData uri="http://schemas.openxmlformats.org/drawingml/2006/table">
            <a:tbl>
              <a:tblPr firstRow="1" bandRow="1">
                <a:tableStyleId>{F5AB1C69-6EDB-4FF4-983F-18BD219EF322}</a:tableStyleId>
              </a:tblPr>
              <a:tblGrid>
                <a:gridCol w="2743897">
                  <a:extLst>
                    <a:ext uri="{9D8B030D-6E8A-4147-A177-3AD203B41FA5}">
                      <a16:colId xmlns:a16="http://schemas.microsoft.com/office/drawing/2014/main" val="1062289927"/>
                    </a:ext>
                  </a:extLst>
                </a:gridCol>
                <a:gridCol w="637558">
                  <a:extLst>
                    <a:ext uri="{9D8B030D-6E8A-4147-A177-3AD203B41FA5}">
                      <a16:colId xmlns:a16="http://schemas.microsoft.com/office/drawing/2014/main" val="498192169"/>
                    </a:ext>
                  </a:extLst>
                </a:gridCol>
                <a:gridCol w="637558">
                  <a:extLst>
                    <a:ext uri="{9D8B030D-6E8A-4147-A177-3AD203B41FA5}">
                      <a16:colId xmlns:a16="http://schemas.microsoft.com/office/drawing/2014/main" val="1571565694"/>
                    </a:ext>
                  </a:extLst>
                </a:gridCol>
                <a:gridCol w="637558">
                  <a:extLst>
                    <a:ext uri="{9D8B030D-6E8A-4147-A177-3AD203B41FA5}">
                      <a16:colId xmlns:a16="http://schemas.microsoft.com/office/drawing/2014/main" val="745369166"/>
                    </a:ext>
                  </a:extLst>
                </a:gridCol>
                <a:gridCol w="637558">
                  <a:extLst>
                    <a:ext uri="{9D8B030D-6E8A-4147-A177-3AD203B41FA5}">
                      <a16:colId xmlns:a16="http://schemas.microsoft.com/office/drawing/2014/main" val="814401102"/>
                    </a:ext>
                  </a:extLst>
                </a:gridCol>
                <a:gridCol w="637558">
                  <a:extLst>
                    <a:ext uri="{9D8B030D-6E8A-4147-A177-3AD203B41FA5}">
                      <a16:colId xmlns:a16="http://schemas.microsoft.com/office/drawing/2014/main" val="4081788588"/>
                    </a:ext>
                  </a:extLst>
                </a:gridCol>
                <a:gridCol w="637558">
                  <a:extLst>
                    <a:ext uri="{9D8B030D-6E8A-4147-A177-3AD203B41FA5}">
                      <a16:colId xmlns:a16="http://schemas.microsoft.com/office/drawing/2014/main" val="62359440"/>
                    </a:ext>
                  </a:extLst>
                </a:gridCol>
              </a:tblGrid>
              <a:tr h="243622">
                <a:tc>
                  <a:txBody>
                    <a:bodyPr/>
                    <a:lstStyle/>
                    <a:p>
                      <a:pPr algn="ctr"/>
                      <a:r>
                        <a:rPr lang="es-ES" sz="1100" noProof="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5690">
                <a:tc>
                  <a:txBody>
                    <a:bodyPr/>
                    <a:lstStyle/>
                    <a:p>
                      <a:pPr algn="l" fontAlgn="b"/>
                      <a:r>
                        <a:rPr lang="es-AR" sz="1000" b="0" i="0" u="none" strike="noStrike" dirty="0">
                          <a:solidFill>
                            <a:schemeClr val="bg1"/>
                          </a:solidFill>
                          <a:effectLst/>
                          <a:latin typeface="Calibri" panose="020F0502020204030204" pitchFamily="34" charset="0"/>
                        </a:rPr>
                        <a:t> OPTIMIZACIÓN PLANTA N0. 1 (Módulos Sedimentación)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35690">
                <a:tc>
                  <a:txBody>
                    <a:bodyPr/>
                    <a:lstStyle/>
                    <a:p>
                      <a:pPr algn="l" fontAlgn="b"/>
                      <a:r>
                        <a:rPr lang="es-AR" sz="1000" b="0" i="0" u="none" strike="noStrike">
                          <a:solidFill>
                            <a:schemeClr val="bg1"/>
                          </a:solidFill>
                          <a:effectLst/>
                          <a:latin typeface="Calibri" panose="020F0502020204030204" pitchFamily="34" charset="0"/>
                        </a:rPr>
                        <a:t> OPTIMIZACIÓN PLANTA N0. 2 (10 filtros)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969053"/>
                  </a:ext>
                </a:extLst>
              </a:tr>
              <a:tr h="289192">
                <a:tc>
                  <a:txBody>
                    <a:bodyPr/>
                    <a:lstStyle/>
                    <a:p>
                      <a:pPr algn="l" fontAlgn="b"/>
                      <a:r>
                        <a:rPr lang="es-AR" sz="1000" b="0" i="0" u="none" strike="noStrike">
                          <a:solidFill>
                            <a:schemeClr val="bg1"/>
                          </a:solidFill>
                          <a:effectLst/>
                          <a:latin typeface="Calibri" panose="020F0502020204030204" pitchFamily="34" charset="0"/>
                        </a:rPr>
                        <a:t>Etapa 2 - Estrategia y alineación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3157647"/>
                  </a:ext>
                </a:extLst>
              </a:tr>
              <a:tr h="289192">
                <a:tc>
                  <a:txBody>
                    <a:bodyPr/>
                    <a:lstStyle/>
                    <a:p>
                      <a:pPr algn="l" fontAlgn="b"/>
                      <a:r>
                        <a:rPr lang="es-AR" sz="1000" b="0" i="0" u="none" strike="noStrike">
                          <a:solidFill>
                            <a:schemeClr val="bg1"/>
                          </a:solidFill>
                          <a:effectLst/>
                          <a:latin typeface="Calibri" panose="020F0502020204030204" pitchFamily="34" charset="0"/>
                        </a:rPr>
                        <a:t>Etapa 3 - Recopilar conocimientos sobre activos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900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9192">
                <a:tc>
                  <a:txBody>
                    <a:bodyPr/>
                    <a:lstStyle/>
                    <a:p>
                      <a:pPr algn="l" fontAlgn="b"/>
                      <a:r>
                        <a:rPr lang="es-AR" sz="1000" b="0" i="0" u="none" strike="noStrike">
                          <a:solidFill>
                            <a:schemeClr val="bg1"/>
                          </a:solidFill>
                          <a:effectLst/>
                          <a:latin typeface="Calibri" panose="020F0502020204030204" pitchFamily="34" charset="0"/>
                        </a:rPr>
                        <a:t>Etapa 4 - Seleccionar y aplicar estrategias de mantenimiento sobre activos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2.300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9192">
                <a:tc>
                  <a:txBody>
                    <a:bodyPr/>
                    <a:lstStyle/>
                    <a:p>
                      <a:pPr algn="l" fontAlgn="b"/>
                      <a:r>
                        <a:rPr lang="es-AR" sz="1000" b="0" i="0" u="none" strike="noStrike">
                          <a:solidFill>
                            <a:schemeClr val="bg1"/>
                          </a:solidFill>
                          <a:effectLst/>
                          <a:latin typeface="Calibri" panose="020F0502020204030204" pitchFamily="34" charset="0"/>
                        </a:rPr>
                        <a:t>Etapa 5 - Optimización y planificación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9192">
                <a:tc>
                  <a:txBody>
                    <a:bodyPr/>
                    <a:lstStyle/>
                    <a:p>
                      <a:pPr algn="l" fontAlgn="b"/>
                      <a:r>
                        <a:rPr lang="es-AR" sz="1000" b="0" i="0" u="none" strike="noStrike">
                          <a:solidFill>
                            <a:schemeClr val="bg1"/>
                          </a:solidFill>
                          <a:effectLst/>
                          <a:latin typeface="Calibri" panose="020F0502020204030204" pitchFamily="34" charset="0"/>
                        </a:rPr>
                        <a:t>Licencia CMMS e implementación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2.700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9192">
                <a:tc>
                  <a:txBody>
                    <a:bodyPr/>
                    <a:lstStyle/>
                    <a:p>
                      <a:pPr algn="l" fontAlgn="b"/>
                      <a:r>
                        <a:rPr lang="es-AR" sz="1000" b="0" i="0" u="none" strike="noStrike" dirty="0">
                          <a:solidFill>
                            <a:schemeClr val="bg1"/>
                          </a:solidFill>
                          <a:effectLst/>
                          <a:latin typeface="Calibri" panose="020F0502020204030204" pitchFamily="34" charset="0"/>
                        </a:rPr>
                        <a:t>Equipos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9192">
                <a:tc>
                  <a:txBody>
                    <a:bodyPr/>
                    <a:lstStyle/>
                    <a:p>
                      <a:pPr algn="l" fontAlgn="b"/>
                      <a:r>
                        <a:rPr lang="es-AR" sz="1000" b="0" i="0" u="none" strike="noStrike" dirty="0">
                          <a:solidFill>
                            <a:schemeClr val="bg1"/>
                          </a:solidFill>
                          <a:effectLst/>
                          <a:latin typeface="Calibri" panose="020F0502020204030204" pitchFamily="34" charset="0"/>
                        </a:rPr>
                        <a:t>Capacitación en la atención al cliente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3622">
                <a:tc>
                  <a:txBody>
                    <a:bodyPr/>
                    <a:lstStyle/>
                    <a:p>
                      <a:pPr algn="l"/>
                      <a:endParaRPr lang="es-ES" sz="1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1000" b="1" kern="1200" noProof="0" dirty="0">
                          <a:solidFill>
                            <a:schemeClr val="bg1"/>
                          </a:solidFill>
                          <a:latin typeface="+mn-lt"/>
                          <a:ea typeface="+mn-ea"/>
                          <a:cs typeface="+mn-cs"/>
                        </a:rPr>
                        <a:t>VALOR TOTAL</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775986689"/>
                  </a:ext>
                </a:extLst>
              </a:tr>
              <a:tr h="235690">
                <a:tc>
                  <a:txBody>
                    <a:bodyPr/>
                    <a:lstStyle/>
                    <a:p>
                      <a:pPr algn="l" fontAlgn="b"/>
                      <a:r>
                        <a:rPr lang="es-AR" sz="1000" b="0" i="0" u="none" strike="noStrike" dirty="0">
                          <a:solidFill>
                            <a:schemeClr val="bg1"/>
                          </a:solidFill>
                          <a:effectLst/>
                          <a:latin typeface="Calibri" panose="020F0502020204030204" pitchFamily="34" charset="0"/>
                        </a:rPr>
                        <a:t> OPTIMIZACIÓN PLANTA N0. 1 (Módulos Sedimentación)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610058"/>
                  </a:ext>
                </a:extLst>
              </a:tr>
              <a:tr h="235690">
                <a:tc>
                  <a:txBody>
                    <a:bodyPr/>
                    <a:lstStyle/>
                    <a:p>
                      <a:pPr algn="l" fontAlgn="b"/>
                      <a:r>
                        <a:rPr lang="es-AR" sz="1000" b="0" i="0" u="none" strike="noStrike">
                          <a:solidFill>
                            <a:schemeClr val="bg1"/>
                          </a:solidFill>
                          <a:effectLst/>
                          <a:latin typeface="Calibri" panose="020F0502020204030204" pitchFamily="34" charset="0"/>
                        </a:rPr>
                        <a:t> OPTIMIZACIÓN PLANTA N0. 2 (10 filtros)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5690">
                <a:tc>
                  <a:txBody>
                    <a:bodyPr/>
                    <a:lstStyle/>
                    <a:p>
                      <a:pPr algn="l" fontAlgn="b"/>
                      <a:r>
                        <a:rPr lang="es-AR" sz="1000" b="0" i="0" u="none" strike="noStrike">
                          <a:solidFill>
                            <a:schemeClr val="bg1"/>
                          </a:solidFill>
                          <a:effectLst/>
                          <a:latin typeface="Calibri" panose="020F0502020204030204" pitchFamily="34" charset="0"/>
                        </a:rPr>
                        <a:t>Etapa 2 - Estrategia y alineación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5690">
                <a:tc>
                  <a:txBody>
                    <a:bodyPr/>
                    <a:lstStyle/>
                    <a:p>
                      <a:pPr algn="l" fontAlgn="b"/>
                      <a:r>
                        <a:rPr lang="es-AR" sz="1000" b="0" i="0" u="none" strike="noStrike">
                          <a:solidFill>
                            <a:schemeClr val="bg1"/>
                          </a:solidFill>
                          <a:effectLst/>
                          <a:latin typeface="Calibri" panose="020F0502020204030204" pitchFamily="34" charset="0"/>
                        </a:rPr>
                        <a:t>Etapa 3 - Recopilar conocimientos sobre activos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900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5690">
                <a:tc>
                  <a:txBody>
                    <a:bodyPr/>
                    <a:lstStyle/>
                    <a:p>
                      <a:pPr algn="l" fontAlgn="b"/>
                      <a:r>
                        <a:rPr lang="es-AR" sz="1000" b="0" i="0" u="none" strike="noStrike">
                          <a:solidFill>
                            <a:schemeClr val="bg1"/>
                          </a:solidFill>
                          <a:effectLst/>
                          <a:latin typeface="Calibri" panose="020F0502020204030204" pitchFamily="34" charset="0"/>
                        </a:rPr>
                        <a:t>Etapa 4 - Seleccionar y aplicar estrategias de mantenimiento sobre activos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2.300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5690">
                <a:tc>
                  <a:txBody>
                    <a:bodyPr/>
                    <a:lstStyle/>
                    <a:p>
                      <a:pPr algn="l" fontAlgn="b"/>
                      <a:r>
                        <a:rPr lang="es-AR" sz="1000" b="0" i="0" u="none" strike="noStrike">
                          <a:solidFill>
                            <a:schemeClr val="bg1"/>
                          </a:solidFill>
                          <a:effectLst/>
                          <a:latin typeface="Calibri" panose="020F0502020204030204" pitchFamily="34" charset="0"/>
                        </a:rPr>
                        <a:t>Etapa 5 - Optimización y planificación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5690">
                <a:tc>
                  <a:txBody>
                    <a:bodyPr/>
                    <a:lstStyle/>
                    <a:p>
                      <a:pPr algn="l" fontAlgn="b"/>
                      <a:r>
                        <a:rPr lang="es-AR" sz="1000" b="0" i="0" u="none" strike="noStrike">
                          <a:solidFill>
                            <a:schemeClr val="bg1"/>
                          </a:solidFill>
                          <a:effectLst/>
                          <a:latin typeface="Calibri" panose="020F0502020204030204" pitchFamily="34" charset="0"/>
                        </a:rPr>
                        <a:t>Licencia CMMS e implementación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2.700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5690">
                <a:tc>
                  <a:txBody>
                    <a:bodyPr/>
                    <a:lstStyle/>
                    <a:p>
                      <a:pPr algn="l" fontAlgn="b"/>
                      <a:r>
                        <a:rPr lang="es-AR" sz="1000" b="0" i="0" u="none" strike="noStrike">
                          <a:solidFill>
                            <a:schemeClr val="bg1"/>
                          </a:solidFill>
                          <a:effectLst/>
                          <a:latin typeface="Calibri" panose="020F0502020204030204" pitchFamily="34" charset="0"/>
                        </a:rPr>
                        <a:t>Equipos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500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5711757"/>
                  </a:ext>
                </a:extLst>
              </a:tr>
              <a:tr h="261317">
                <a:tc>
                  <a:txBody>
                    <a:bodyPr/>
                    <a:lstStyle/>
                    <a:p>
                      <a:pPr algn="l" fontAlgn="b"/>
                      <a:r>
                        <a:rPr lang="es-AR" sz="1000" b="0" i="0" u="none" strike="noStrike" dirty="0">
                          <a:solidFill>
                            <a:schemeClr val="bg1"/>
                          </a:solidFill>
                          <a:effectLst/>
                          <a:latin typeface="Calibri" panose="020F0502020204030204" pitchFamily="34" charset="0"/>
                        </a:rPr>
                        <a:t>Capacitación en la atención al cliente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276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9278883"/>
                  </a:ext>
                </a:extLst>
              </a:tr>
            </a:tbl>
          </a:graphicData>
        </a:graphic>
      </p:graphicFrame>
    </p:spTree>
    <p:extLst>
      <p:ext uri="{BB962C8B-B14F-4D97-AF65-F5344CB8AC3E}">
        <p14:creationId xmlns:p14="http://schemas.microsoft.com/office/powerpoint/2010/main" val="2914083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12</a:t>
            </a:r>
          </a:p>
        </p:txBody>
      </p:sp>
      <p:sp>
        <p:nvSpPr>
          <p:cNvPr id="8" name="Rectángulo 7"/>
          <p:cNvSpPr/>
          <p:nvPr/>
        </p:nvSpPr>
        <p:spPr>
          <a:xfrm>
            <a:off x="351691" y="1561348"/>
            <a:ext cx="6154615" cy="60382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Eficiencia en la Operación se relaciona con el buen uso de los activos y recursos necesarios para prestar los servicios de acueducto y alcantarillado. Para que la empresa pueda prestar un excelente servicio de manera sostenible, es necesario que esta incremente su eficiencia operativa. </a:t>
            </a: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DESCRIPCIÓN</a:t>
            </a:r>
          </a:p>
        </p:txBody>
      </p:sp>
      <p:sp>
        <p:nvSpPr>
          <p:cNvPr id="15" name="Rectángulo 14"/>
          <p:cNvSpPr/>
          <p:nvPr/>
        </p:nvSpPr>
        <p:spPr>
          <a:xfrm>
            <a:off x="1" y="2348640"/>
            <a:ext cx="275844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OBJETIVOS</a:t>
            </a:r>
          </a:p>
        </p:txBody>
      </p:sp>
      <p:sp>
        <p:nvSpPr>
          <p:cNvPr id="16" name="Rectángulo 15"/>
          <p:cNvSpPr/>
          <p:nvPr/>
        </p:nvSpPr>
        <p:spPr>
          <a:xfrm>
            <a:off x="3142957" y="2348640"/>
            <a:ext cx="3715042"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INDICADORES</a:t>
            </a:r>
          </a:p>
        </p:txBody>
      </p:sp>
      <p:sp>
        <p:nvSpPr>
          <p:cNvPr id="18" name="Rectángulo 17"/>
          <p:cNvSpPr/>
          <p:nvPr/>
        </p:nvSpPr>
        <p:spPr>
          <a:xfrm>
            <a:off x="1" y="395905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a:ln>
                  <a:noFill/>
                </a:ln>
                <a:solidFill>
                  <a:srgbClr val="794E27"/>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37</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741219"/>
          <a:ext cx="6330460" cy="701040"/>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387158">
                <a:tc>
                  <a:txBody>
                    <a:bodyPr/>
                    <a:lstStyle/>
                    <a:p>
                      <a:pPr algn="r" defTabSz="843964">
                        <a:defRPr/>
                      </a:pPr>
                      <a:r>
                        <a:rPr lang="es-AR" sz="1100" b="0" i="0" dirty="0">
                          <a:solidFill>
                            <a:schemeClr val="bg1"/>
                          </a:solidFill>
                          <a:effectLst/>
                          <a:latin typeface="+mn-lt"/>
                        </a:rPr>
                        <a:t>OPTIMIZAR LA COBRANZA Y LA GESTIÓN COMERCIAL</a:t>
                      </a:r>
                      <a:endParaRPr lang="es-ES_tradnl" sz="2000" dirty="0">
                        <a:solidFill>
                          <a:schemeClr val="bg1"/>
                        </a:solidFill>
                        <a:latin typeface="Bahnschrift SemiBold" panose="020B0502040204020203" pitchFamily="34" charset="0"/>
                        <a:ea typeface="SignPainter-HouseScript" charset="0"/>
                        <a:cs typeface="SignPainter-HouseScript" charset="0"/>
                      </a:endParaRP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98475" indent="-228600" algn="l" defTabSz="914400" rtl="0" eaLnBrk="1" latinLnBrk="0" hangingPunct="1">
                        <a:buAutoNum type="arabicPeriod"/>
                        <a:tabLst/>
                      </a:pPr>
                      <a:r>
                        <a:rPr lang="es-AR" sz="1000" kern="1200" dirty="0">
                          <a:solidFill>
                            <a:schemeClr val="bg1"/>
                          </a:solidFill>
                          <a:latin typeface="+mn-lt"/>
                          <a:ea typeface="+mn-ea"/>
                          <a:cs typeface="+mn-cs"/>
                        </a:rPr>
                        <a:t>Período promedio de cobro (días)</a:t>
                      </a:r>
                    </a:p>
                    <a:p>
                      <a:pPr marL="498475" indent="-228600" algn="l" defTabSz="914400" rtl="0" eaLnBrk="1" latinLnBrk="0" hangingPunct="1">
                        <a:buAutoNum type="arabicPeriod"/>
                        <a:tabLst/>
                      </a:pPr>
                      <a:r>
                        <a:rPr lang="es-ES" sz="1000" kern="1200" dirty="0">
                          <a:solidFill>
                            <a:schemeClr val="bg1"/>
                          </a:solidFill>
                          <a:latin typeface="+mn-lt"/>
                          <a:ea typeface="+mn-ea"/>
                          <a:cs typeface="+mn-cs"/>
                        </a:rPr>
                        <a:t>Eficiencia en el recaudo (%)</a:t>
                      </a:r>
                    </a:p>
                    <a:p>
                      <a:pPr marL="498475" indent="-228600" algn="l" defTabSz="914400" rtl="0" eaLnBrk="1" latinLnBrk="0" hangingPunct="1">
                        <a:buAutoNum type="arabicPeriod"/>
                        <a:tabLst/>
                      </a:pPr>
                      <a:r>
                        <a:rPr lang="es-ES" sz="1000" kern="1200" dirty="0">
                          <a:solidFill>
                            <a:schemeClr val="bg1"/>
                          </a:solidFill>
                          <a:latin typeface="+mn-lt"/>
                          <a:ea typeface="+mn-ea"/>
                          <a:cs typeface="+mn-cs"/>
                        </a:rPr>
                        <a:t>Índice de macromedición efectiva</a:t>
                      </a:r>
                    </a:p>
                    <a:p>
                      <a:pPr marL="498475" indent="-228600" algn="l" defTabSz="914400" rtl="0" eaLnBrk="1" latinLnBrk="0" hangingPunct="1">
                        <a:buAutoNum type="arabicPeriod"/>
                        <a:tabLst/>
                      </a:pPr>
                      <a:r>
                        <a:rPr lang="es-AR" sz="1000" kern="1200" dirty="0">
                          <a:solidFill>
                            <a:schemeClr val="bg1"/>
                          </a:solidFill>
                          <a:latin typeface="+mn-lt"/>
                          <a:ea typeface="+mn-ea"/>
                          <a:cs typeface="+mn-cs"/>
                        </a:rPr>
                        <a:t>Índice de micromedición efectiva </a:t>
                      </a:r>
                      <a:endParaRPr lang="es-ES" sz="1000" kern="1200" dirty="0">
                        <a:solidFill>
                          <a:schemeClr val="bg1"/>
                        </a:solidFill>
                        <a:latin typeface="+mn-lt"/>
                        <a:ea typeface="+mn-ea"/>
                        <a:cs typeface="+mn-cs"/>
                      </a:endParaRPr>
                    </a:p>
                  </a:txBody>
                  <a:tcPr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132347" y="5752953"/>
          <a:ext cx="6617367" cy="1228578"/>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9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kern="1200" dirty="0">
                          <a:solidFill>
                            <a:schemeClr val="bg1"/>
                          </a:solidFill>
                          <a:latin typeface="+mn-lt"/>
                          <a:ea typeface="+mn-ea"/>
                          <a:cs typeface="+mn-cs"/>
                        </a:rPr>
                        <a:t>1. </a:t>
                      </a:r>
                      <a:r>
                        <a:rPr lang="es-AR" sz="1000" kern="1200" dirty="0">
                          <a:solidFill>
                            <a:schemeClr val="bg1"/>
                          </a:solidFill>
                          <a:latin typeface="+mn-lt"/>
                          <a:ea typeface="+mn-ea"/>
                          <a:cs typeface="+mn-cs"/>
                        </a:rPr>
                        <a:t>Período promedio de cobro (días)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39151">
                <a:tc>
                  <a:txBody>
                    <a:bodyPr/>
                    <a:lstStyle/>
                    <a:p>
                      <a:pPr marL="0" algn="l" defTabSz="914400" rtl="0" eaLnBrk="1" latinLnBrk="0" hangingPunct="1"/>
                      <a:r>
                        <a:rPr lang="es-AR" sz="1000" kern="1200" dirty="0">
                          <a:solidFill>
                            <a:schemeClr val="bg1"/>
                          </a:solidFill>
                          <a:latin typeface="+mn-lt"/>
                          <a:ea typeface="+mn-ea"/>
                          <a:cs typeface="+mn-cs"/>
                        </a:rPr>
                        <a:t>2. Eficiencia en el recaudo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9624172"/>
                  </a:ext>
                </a:extLst>
              </a:tr>
              <a:tr h="239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000" kern="1200" dirty="0">
                          <a:solidFill>
                            <a:schemeClr val="bg1"/>
                          </a:solidFill>
                          <a:latin typeface="+mn-lt"/>
                          <a:ea typeface="+mn-ea"/>
                          <a:cs typeface="+mn-cs"/>
                        </a:rPr>
                        <a:t>3. </a:t>
                      </a:r>
                      <a:r>
                        <a:rPr lang="es-ES" sz="1000" kern="1200" dirty="0">
                          <a:solidFill>
                            <a:schemeClr val="bg1"/>
                          </a:solidFill>
                          <a:latin typeface="+mn-lt"/>
                          <a:ea typeface="+mn-ea"/>
                          <a:cs typeface="+mn-cs"/>
                        </a:rPr>
                        <a:t>Índice de macromedición efectiva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6079083"/>
                  </a:ext>
                </a:extLst>
              </a:tr>
              <a:tr h="239151">
                <a:tc>
                  <a:txBody>
                    <a:bodyPr/>
                    <a:lstStyle/>
                    <a:p>
                      <a:pPr marL="0" algn="l" defTabSz="914400" rtl="0" eaLnBrk="1" latinLnBrk="0" hangingPunct="1"/>
                      <a:r>
                        <a:rPr lang="es-ES" sz="1000" kern="1200" dirty="0">
                          <a:solidFill>
                            <a:schemeClr val="bg1"/>
                          </a:solidFill>
                          <a:latin typeface="+mn-lt"/>
                          <a:ea typeface="+mn-ea"/>
                          <a:cs typeface="+mn-cs"/>
                        </a:rPr>
                        <a:t>4. </a:t>
                      </a:r>
                      <a:r>
                        <a:rPr lang="es-AR" sz="1000" kern="1200" dirty="0">
                          <a:solidFill>
                            <a:schemeClr val="bg1"/>
                          </a:solidFill>
                          <a:latin typeface="+mn-lt"/>
                          <a:ea typeface="+mn-ea"/>
                          <a:cs typeface="+mn-cs"/>
                        </a:rPr>
                        <a:t>Índice de micromedición efectiva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2863056"/>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120315" y="4384192"/>
          <a:ext cx="6617367" cy="1228578"/>
        </p:xfrm>
        <a:graphic>
          <a:graphicData uri="http://schemas.openxmlformats.org/drawingml/2006/table">
            <a:tbl>
              <a:tblPr firstRow="1" bandRow="1">
                <a:tableStyleId>{F5AB1C69-6EDB-4FF4-983F-18BD219EF322}</a:tableStyleId>
              </a:tblPr>
              <a:tblGrid>
                <a:gridCol w="2763999">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kern="1200" dirty="0">
                          <a:solidFill>
                            <a:schemeClr val="bg1"/>
                          </a:solidFill>
                          <a:latin typeface="+mn-lt"/>
                          <a:ea typeface="+mn-ea"/>
                          <a:cs typeface="+mn-cs"/>
                        </a:rPr>
                        <a:t>1. </a:t>
                      </a:r>
                      <a:r>
                        <a:rPr lang="es-AR" sz="1000" kern="1200" dirty="0">
                          <a:solidFill>
                            <a:schemeClr val="bg1"/>
                          </a:solidFill>
                          <a:latin typeface="+mn-lt"/>
                          <a:ea typeface="+mn-ea"/>
                          <a:cs typeface="+mn-cs"/>
                        </a:rPr>
                        <a:t>Período promedio de cobro (días)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0">
                <a:tc>
                  <a:txBody>
                    <a:bodyPr/>
                    <a:lstStyle/>
                    <a:p>
                      <a:pPr marL="0" algn="l" defTabSz="914400" rtl="0" eaLnBrk="1" latinLnBrk="0" hangingPunct="1"/>
                      <a:r>
                        <a:rPr lang="es-AR" sz="1000" kern="1200" dirty="0">
                          <a:solidFill>
                            <a:schemeClr val="bg1"/>
                          </a:solidFill>
                          <a:latin typeface="+mn-lt"/>
                          <a:ea typeface="+mn-ea"/>
                          <a:cs typeface="+mn-cs"/>
                        </a:rPr>
                        <a:t>2. Eficiencia en el recaudo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92265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000" kern="1200" dirty="0">
                          <a:solidFill>
                            <a:schemeClr val="bg1"/>
                          </a:solidFill>
                          <a:latin typeface="+mn-lt"/>
                          <a:ea typeface="+mn-ea"/>
                          <a:cs typeface="+mn-cs"/>
                        </a:rPr>
                        <a:t>3. </a:t>
                      </a:r>
                      <a:r>
                        <a:rPr lang="es-ES" sz="1000" kern="1200" dirty="0">
                          <a:solidFill>
                            <a:schemeClr val="bg1"/>
                          </a:solidFill>
                          <a:latin typeface="+mn-lt"/>
                          <a:ea typeface="+mn-ea"/>
                          <a:cs typeface="+mn-cs"/>
                        </a:rPr>
                        <a:t>Índice de macromedición efectiva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918050"/>
                  </a:ext>
                </a:extLst>
              </a:tr>
              <a:tr h="0">
                <a:tc>
                  <a:txBody>
                    <a:bodyPr/>
                    <a:lstStyle/>
                    <a:p>
                      <a:pPr marL="0" algn="l" defTabSz="914400" rtl="0" eaLnBrk="1" latinLnBrk="0" hangingPunct="1"/>
                      <a:r>
                        <a:rPr lang="es-ES" sz="1000" kern="1200" dirty="0">
                          <a:solidFill>
                            <a:schemeClr val="bg1"/>
                          </a:solidFill>
                          <a:latin typeface="+mn-lt"/>
                          <a:ea typeface="+mn-ea"/>
                          <a:cs typeface="+mn-cs"/>
                        </a:rPr>
                        <a:t>4. </a:t>
                      </a:r>
                      <a:r>
                        <a:rPr lang="es-AR" sz="1000" kern="1200" dirty="0">
                          <a:solidFill>
                            <a:schemeClr val="bg1"/>
                          </a:solidFill>
                          <a:latin typeface="+mn-lt"/>
                          <a:ea typeface="+mn-ea"/>
                          <a:cs typeface="+mn-cs"/>
                        </a:rPr>
                        <a:t>Índice de micromedición efectiva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8346704"/>
                  </a:ext>
                </a:extLst>
              </a:tr>
            </a:tbl>
          </a:graphicData>
        </a:graphic>
      </p:graphicFrame>
      <p:sp>
        <p:nvSpPr>
          <p:cNvPr id="22" name="CuadroTexto 21">
            <a:extLst>
              <a:ext uri="{FF2B5EF4-FFF2-40B4-BE49-F238E27FC236}">
                <a16:creationId xmlns:a16="http://schemas.microsoft.com/office/drawing/2014/main" id="{E2838EC2-EF53-4D11-9935-3D28D4A00FA4}"/>
              </a:ext>
            </a:extLst>
          </p:cNvPr>
          <p:cNvSpPr txBox="1"/>
          <p:nvPr/>
        </p:nvSpPr>
        <p:spPr>
          <a:xfrm>
            <a:off x="1918272" y="358245"/>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OPTIMIZAR LA COBRANZA Y LA GESTIÓN COMERCIAL</a:t>
            </a: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graphicFrame>
        <p:nvGraphicFramePr>
          <p:cNvPr id="21" name="Tabla 3">
            <a:extLst>
              <a:ext uri="{FF2B5EF4-FFF2-40B4-BE49-F238E27FC236}">
                <a16:creationId xmlns:a16="http://schemas.microsoft.com/office/drawing/2014/main" id="{93444A12-CE80-4402-9A0E-6338A1D1702E}"/>
              </a:ext>
            </a:extLst>
          </p:cNvPr>
          <p:cNvGraphicFramePr>
            <a:graphicFrameLocks noGrp="1"/>
          </p:cNvGraphicFramePr>
          <p:nvPr>
            <p:extLst>
              <p:ext uri="{D42A27DB-BD31-4B8C-83A1-F6EECF244321}">
                <p14:modId xmlns:p14="http://schemas.microsoft.com/office/powerpoint/2010/main" val="899794448"/>
              </p:ext>
            </p:extLst>
          </p:nvPr>
        </p:nvGraphicFramePr>
        <p:xfrm>
          <a:off x="130550" y="7404251"/>
          <a:ext cx="6605337" cy="1224797"/>
        </p:xfrm>
        <a:graphic>
          <a:graphicData uri="http://schemas.openxmlformats.org/drawingml/2006/table">
            <a:tbl>
              <a:tblPr firstRow="1" bandRow="1">
                <a:tableStyleId>{F5AB1C69-6EDB-4FF4-983F-18BD219EF322}</a:tableStyleId>
              </a:tblPr>
              <a:tblGrid>
                <a:gridCol w="2758971">
                  <a:extLst>
                    <a:ext uri="{9D8B030D-6E8A-4147-A177-3AD203B41FA5}">
                      <a16:colId xmlns:a16="http://schemas.microsoft.com/office/drawing/2014/main" val="1062289927"/>
                    </a:ext>
                  </a:extLst>
                </a:gridCol>
                <a:gridCol w="641061">
                  <a:extLst>
                    <a:ext uri="{9D8B030D-6E8A-4147-A177-3AD203B41FA5}">
                      <a16:colId xmlns:a16="http://schemas.microsoft.com/office/drawing/2014/main" val="498192169"/>
                    </a:ext>
                  </a:extLst>
                </a:gridCol>
                <a:gridCol w="641061">
                  <a:extLst>
                    <a:ext uri="{9D8B030D-6E8A-4147-A177-3AD203B41FA5}">
                      <a16:colId xmlns:a16="http://schemas.microsoft.com/office/drawing/2014/main" val="1571565694"/>
                    </a:ext>
                  </a:extLst>
                </a:gridCol>
                <a:gridCol w="641061">
                  <a:extLst>
                    <a:ext uri="{9D8B030D-6E8A-4147-A177-3AD203B41FA5}">
                      <a16:colId xmlns:a16="http://schemas.microsoft.com/office/drawing/2014/main" val="745369166"/>
                    </a:ext>
                  </a:extLst>
                </a:gridCol>
                <a:gridCol w="641061">
                  <a:extLst>
                    <a:ext uri="{9D8B030D-6E8A-4147-A177-3AD203B41FA5}">
                      <a16:colId xmlns:a16="http://schemas.microsoft.com/office/drawing/2014/main" val="814401102"/>
                    </a:ext>
                  </a:extLst>
                </a:gridCol>
                <a:gridCol w="641061">
                  <a:extLst>
                    <a:ext uri="{9D8B030D-6E8A-4147-A177-3AD203B41FA5}">
                      <a16:colId xmlns:a16="http://schemas.microsoft.com/office/drawing/2014/main" val="4081788588"/>
                    </a:ext>
                  </a:extLst>
                </a:gridCol>
                <a:gridCol w="641061">
                  <a:extLst>
                    <a:ext uri="{9D8B030D-6E8A-4147-A177-3AD203B41FA5}">
                      <a16:colId xmlns:a16="http://schemas.microsoft.com/office/drawing/2014/main" val="3709575774"/>
                    </a:ext>
                  </a:extLst>
                </a:gridCol>
              </a:tblGrid>
              <a:tr h="231364">
                <a:tc>
                  <a:txBody>
                    <a:bodyPr/>
                    <a:lstStyle/>
                    <a:p>
                      <a:pPr algn="ctr"/>
                      <a:r>
                        <a:rPr lang="es-ES" sz="1000" noProof="0" dirty="0">
                          <a:solidFill>
                            <a:schemeClr val="bg1"/>
                          </a:solidFill>
                        </a:rPr>
                        <a:t>ACCIONES (COP millones)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rPr>
                        <a:t>2020</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rPr>
                        <a:t>2021</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rPr>
                        <a:t>2022</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rPr>
                        <a:t>2023</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rPr>
                        <a:t>2024</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rPr>
                        <a:t>2025</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40877">
                <a:tc>
                  <a:txBody>
                    <a:bodyPr/>
                    <a:lstStyle/>
                    <a:p>
                      <a:pPr marL="0" algn="l" defTabSz="685800" rtl="0" eaLnBrk="1" fontAlgn="ctr" latinLnBrk="0" hangingPunct="1"/>
                      <a:r>
                        <a:rPr lang="es-AR" sz="1000" b="0" i="0" u="none" strike="noStrike" kern="1200" noProof="0" dirty="0">
                          <a:solidFill>
                            <a:schemeClr val="bg1"/>
                          </a:solidFill>
                          <a:effectLst/>
                          <a:latin typeface="Calibri" panose="020F0502020204030204" pitchFamily="34" charset="0"/>
                          <a:ea typeface="+mn-ea"/>
                          <a:cs typeface="+mn-cs"/>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75967">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0" b="0" i="0" kern="1200" noProof="0" dirty="0">
                        <a:solidFill>
                          <a:srgbClr val="FFFFFF"/>
                        </a:solidFill>
                        <a:effectLst/>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VALOR TOTAL</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719017345"/>
                  </a:ext>
                </a:extLst>
              </a:tr>
              <a:tr h="231364">
                <a:tc>
                  <a:txBody>
                    <a:bodyPr/>
                    <a:lstStyle/>
                    <a:p>
                      <a:pPr marL="0" algn="l" defTabSz="685800" rtl="0" eaLnBrk="1" fontAlgn="ctr" latinLnBrk="0" hangingPunct="1"/>
                      <a:r>
                        <a:rPr lang="es-AR" sz="1000" b="0" i="0" u="none" strike="noStrike" kern="1200" noProof="0" dirty="0">
                          <a:solidFill>
                            <a:schemeClr val="bg1"/>
                          </a:solidFill>
                          <a:effectLst/>
                          <a:latin typeface="Calibri" panose="020F0502020204030204" pitchFamily="34"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Calibri" panose="020F0502020204030204" pitchFamily="34" charset="0"/>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49468"/>
                  </a:ext>
                </a:extLst>
              </a:tr>
            </a:tbl>
          </a:graphicData>
        </a:graphic>
      </p:graphicFrame>
      <p:sp>
        <p:nvSpPr>
          <p:cNvPr id="23" name="Rectángulo 22">
            <a:extLst>
              <a:ext uri="{FF2B5EF4-FFF2-40B4-BE49-F238E27FC236}">
                <a16:creationId xmlns:a16="http://schemas.microsoft.com/office/drawing/2014/main" id="{6621A811-D507-4B07-B56A-2E07C3A7B417}"/>
              </a:ext>
            </a:extLst>
          </p:cNvPr>
          <p:cNvSpPr/>
          <p:nvPr/>
        </p:nvSpPr>
        <p:spPr>
          <a:xfrm>
            <a:off x="-1796" y="6968211"/>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INVERSIONES INICIATIVAS PLAN ESTRATÉGICO</a:t>
            </a:r>
          </a:p>
        </p:txBody>
      </p:sp>
      <p:sp>
        <p:nvSpPr>
          <p:cNvPr id="24" name="CuadroTexto 23">
            <a:extLst>
              <a:ext uri="{FF2B5EF4-FFF2-40B4-BE49-F238E27FC236}">
                <a16:creationId xmlns:a16="http://schemas.microsoft.com/office/drawing/2014/main" id="{374C2C2D-7819-3F31-F909-34A973025CA1}"/>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1135192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13</a:t>
            </a:r>
          </a:p>
        </p:txBody>
      </p:sp>
      <p:sp>
        <p:nvSpPr>
          <p:cNvPr id="8" name="Rectángulo 7"/>
          <p:cNvSpPr/>
          <p:nvPr/>
        </p:nvSpPr>
        <p:spPr>
          <a:xfrm>
            <a:off x="370743" y="1544894"/>
            <a:ext cx="6154615" cy="60382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Eficiencia en la Operación se relaciona con el buen uso de los activos y recursos necesarios para prestar los servicios de acueducto y alcantarillado. Para que la empresa pueda prestar un excelente servicio de manera sostenible, es necesario que esta incremente su eficiencia operativa. </a:t>
            </a: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INDICADORES</a:t>
            </a:r>
          </a:p>
        </p:txBody>
      </p:sp>
      <p:sp>
        <p:nvSpPr>
          <p:cNvPr id="18" name="Rectángulo 17"/>
          <p:cNvSpPr/>
          <p:nvPr/>
        </p:nvSpPr>
        <p:spPr>
          <a:xfrm>
            <a:off x="0" y="3727813"/>
            <a:ext cx="6858000"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38</a:t>
            </a:fld>
            <a:endParaRPr kumimoji="0" lang="es-ES_tradnl" sz="92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857991"/>
          <a:ext cx="6330460" cy="603820"/>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603820">
                <a:tc>
                  <a:txBody>
                    <a:bodyPr/>
                    <a:lstStyle/>
                    <a:p>
                      <a:pPr algn="r" fontAlgn="base"/>
                      <a:r>
                        <a:rPr lang="es-ES" sz="1100" b="0" i="0" dirty="0">
                          <a:solidFill>
                            <a:schemeClr val="bg1"/>
                          </a:solidFill>
                          <a:effectLst/>
                          <a:latin typeface="+mn-lt"/>
                        </a:rPr>
                        <a:t>OPTIMIZAR LA EFICIENCIA ENERGÉTICA</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Consumo de electricidad por metro cúbico producido (kWh/m3)</a:t>
                      </a:r>
                      <a:endParaRPr lang="es-ES" sz="1100" b="0" i="0" kern="1200" dirty="0">
                        <a:solidFill>
                          <a:srgbClr val="FFFFFF"/>
                        </a:solidFill>
                        <a:effectLst/>
                        <a:latin typeface="+mn-lt"/>
                        <a:ea typeface="+mn-ea"/>
                        <a:cs typeface="+mn-cs"/>
                      </a:endParaRP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84221" y="4992115"/>
          <a:ext cx="6653459" cy="642424"/>
        </p:xfrm>
        <a:graphic>
          <a:graphicData uri="http://schemas.openxmlformats.org/drawingml/2006/table">
            <a:tbl>
              <a:tblPr firstRow="1" bandRow="1">
                <a:tableStyleId>{F5AB1C69-6EDB-4FF4-983F-18BD219EF322}</a:tableStyleId>
              </a:tblPr>
              <a:tblGrid>
                <a:gridCol w="2779073">
                  <a:extLst>
                    <a:ext uri="{9D8B030D-6E8A-4147-A177-3AD203B41FA5}">
                      <a16:colId xmlns:a16="http://schemas.microsoft.com/office/drawing/2014/main" val="1062289927"/>
                    </a:ext>
                  </a:extLst>
                </a:gridCol>
                <a:gridCol w="645731">
                  <a:extLst>
                    <a:ext uri="{9D8B030D-6E8A-4147-A177-3AD203B41FA5}">
                      <a16:colId xmlns:a16="http://schemas.microsoft.com/office/drawing/2014/main" val="498192169"/>
                    </a:ext>
                  </a:extLst>
                </a:gridCol>
                <a:gridCol w="645731">
                  <a:extLst>
                    <a:ext uri="{9D8B030D-6E8A-4147-A177-3AD203B41FA5}">
                      <a16:colId xmlns:a16="http://schemas.microsoft.com/office/drawing/2014/main" val="1571565694"/>
                    </a:ext>
                  </a:extLst>
                </a:gridCol>
                <a:gridCol w="645731">
                  <a:extLst>
                    <a:ext uri="{9D8B030D-6E8A-4147-A177-3AD203B41FA5}">
                      <a16:colId xmlns:a16="http://schemas.microsoft.com/office/drawing/2014/main" val="745369166"/>
                    </a:ext>
                  </a:extLst>
                </a:gridCol>
                <a:gridCol w="645731">
                  <a:extLst>
                    <a:ext uri="{9D8B030D-6E8A-4147-A177-3AD203B41FA5}">
                      <a16:colId xmlns:a16="http://schemas.microsoft.com/office/drawing/2014/main" val="814401102"/>
                    </a:ext>
                  </a:extLst>
                </a:gridCol>
                <a:gridCol w="645731">
                  <a:extLst>
                    <a:ext uri="{9D8B030D-6E8A-4147-A177-3AD203B41FA5}">
                      <a16:colId xmlns:a16="http://schemas.microsoft.com/office/drawing/2014/main" val="4081788588"/>
                    </a:ext>
                  </a:extLst>
                </a:gridCol>
                <a:gridCol w="645731">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193405">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Consumo de electricidad por metro cúbico producido (kWh/m3)</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84221" y="4283517"/>
          <a:ext cx="6653462" cy="642424"/>
        </p:xfrm>
        <a:graphic>
          <a:graphicData uri="http://schemas.openxmlformats.org/drawingml/2006/table">
            <a:tbl>
              <a:tblPr firstRow="1" bandRow="1">
                <a:tableStyleId>{F5AB1C69-6EDB-4FF4-983F-18BD219EF322}</a:tableStyleId>
              </a:tblPr>
              <a:tblGrid>
                <a:gridCol w="2779076">
                  <a:extLst>
                    <a:ext uri="{9D8B030D-6E8A-4147-A177-3AD203B41FA5}">
                      <a16:colId xmlns:a16="http://schemas.microsoft.com/office/drawing/2014/main" val="1062289927"/>
                    </a:ext>
                  </a:extLst>
                </a:gridCol>
                <a:gridCol w="645731">
                  <a:extLst>
                    <a:ext uri="{9D8B030D-6E8A-4147-A177-3AD203B41FA5}">
                      <a16:colId xmlns:a16="http://schemas.microsoft.com/office/drawing/2014/main" val="498192169"/>
                    </a:ext>
                  </a:extLst>
                </a:gridCol>
                <a:gridCol w="645731">
                  <a:extLst>
                    <a:ext uri="{9D8B030D-6E8A-4147-A177-3AD203B41FA5}">
                      <a16:colId xmlns:a16="http://schemas.microsoft.com/office/drawing/2014/main" val="1571565694"/>
                    </a:ext>
                  </a:extLst>
                </a:gridCol>
                <a:gridCol w="645731">
                  <a:extLst>
                    <a:ext uri="{9D8B030D-6E8A-4147-A177-3AD203B41FA5}">
                      <a16:colId xmlns:a16="http://schemas.microsoft.com/office/drawing/2014/main" val="745369166"/>
                    </a:ext>
                  </a:extLst>
                </a:gridCol>
                <a:gridCol w="645731">
                  <a:extLst>
                    <a:ext uri="{9D8B030D-6E8A-4147-A177-3AD203B41FA5}">
                      <a16:colId xmlns:a16="http://schemas.microsoft.com/office/drawing/2014/main" val="814401102"/>
                    </a:ext>
                  </a:extLst>
                </a:gridCol>
                <a:gridCol w="645731">
                  <a:extLst>
                    <a:ext uri="{9D8B030D-6E8A-4147-A177-3AD203B41FA5}">
                      <a16:colId xmlns:a16="http://schemas.microsoft.com/office/drawing/2014/main" val="4081788588"/>
                    </a:ext>
                  </a:extLst>
                </a:gridCol>
                <a:gridCol w="645731">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 </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9151">
                <a:tc>
                  <a:txBody>
                    <a:bodyPr/>
                    <a:lstStyle/>
                    <a:p>
                      <a:pPr marL="0" marR="0" lvl="0" indent="0" algn="l" defTabSz="685800" rtl="0" eaLnBrk="1" fontAlgn="base" latinLnBrk="0" hangingPunct="1">
                        <a:lnSpc>
                          <a:spcPct val="100000"/>
                        </a:lnSpc>
                        <a:spcBef>
                          <a:spcPts val="0"/>
                        </a:spcBef>
                        <a:spcAft>
                          <a:spcPts val="0"/>
                        </a:spcAft>
                        <a:buClrTx/>
                        <a:buSzTx/>
                        <a:buFont typeface="+mj-lt"/>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Consumo de electricidad por metro cúbico producido (kWh/m3)</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bl>
          </a:graphicData>
        </a:graphic>
      </p:graphicFrame>
      <p:sp>
        <p:nvSpPr>
          <p:cNvPr id="21" name="CuadroTexto 20">
            <a:extLst>
              <a:ext uri="{FF2B5EF4-FFF2-40B4-BE49-F238E27FC236}">
                <a16:creationId xmlns:a16="http://schemas.microsoft.com/office/drawing/2014/main" id="{25E9033D-DC80-4255-B14D-076F245A0BD7}"/>
              </a:ext>
            </a:extLst>
          </p:cNvPr>
          <p:cNvSpPr txBox="1"/>
          <p:nvPr/>
        </p:nvSpPr>
        <p:spPr>
          <a:xfrm>
            <a:off x="1918272" y="358245"/>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OPTIMIZAR LA EFICIENCIA ENERGÉTICA</a:t>
            </a: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2" name="Rectángulo 21">
            <a:extLst>
              <a:ext uri="{FF2B5EF4-FFF2-40B4-BE49-F238E27FC236}">
                <a16:creationId xmlns:a16="http://schemas.microsoft.com/office/drawing/2014/main" id="{16FF42B9-6C06-4BE7-829D-540D757FC177}"/>
              </a:ext>
            </a:extLst>
          </p:cNvPr>
          <p:cNvSpPr/>
          <p:nvPr/>
        </p:nvSpPr>
        <p:spPr>
          <a:xfrm>
            <a:off x="1" y="5866724"/>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INVERSIONES INICIATIVAS PLAN ESTRATÉGICO</a:t>
            </a:r>
          </a:p>
        </p:txBody>
      </p:sp>
      <p:graphicFrame>
        <p:nvGraphicFramePr>
          <p:cNvPr id="23" name="Tabla 3">
            <a:extLst>
              <a:ext uri="{FF2B5EF4-FFF2-40B4-BE49-F238E27FC236}">
                <a16:creationId xmlns:a16="http://schemas.microsoft.com/office/drawing/2014/main" id="{EE4373C9-CC8A-4E99-B31C-DBBA747F07C1}"/>
              </a:ext>
            </a:extLst>
          </p:cNvPr>
          <p:cNvGraphicFramePr>
            <a:graphicFrameLocks noGrp="1"/>
          </p:cNvGraphicFramePr>
          <p:nvPr>
            <p:extLst>
              <p:ext uri="{D42A27DB-BD31-4B8C-83A1-F6EECF244321}">
                <p14:modId xmlns:p14="http://schemas.microsoft.com/office/powerpoint/2010/main" val="695204368"/>
              </p:ext>
            </p:extLst>
          </p:nvPr>
        </p:nvGraphicFramePr>
        <p:xfrm>
          <a:off x="120316" y="6361247"/>
          <a:ext cx="6617365" cy="1698536"/>
        </p:xfrm>
        <a:graphic>
          <a:graphicData uri="http://schemas.openxmlformats.org/drawingml/2006/table">
            <a:tbl>
              <a:tblPr firstRow="1" bandRow="1">
                <a:tableStyleId>{F5AB1C69-6EDB-4FF4-983F-18BD219EF322}</a:tableStyleId>
              </a:tblPr>
              <a:tblGrid>
                <a:gridCol w="2763997">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3709575774"/>
                    </a:ext>
                  </a:extLst>
                </a:gridCol>
              </a:tblGrid>
              <a:tr h="306043">
                <a:tc>
                  <a:txBody>
                    <a:bodyPr/>
                    <a:lstStyle/>
                    <a:p>
                      <a:pPr algn="ctr"/>
                      <a:r>
                        <a:rPr lang="es-ES" sz="1100" noProof="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100" noProof="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78948">
                <a:tc>
                  <a:txBody>
                    <a:bodyPr/>
                    <a:lstStyle/>
                    <a:p>
                      <a:pPr algn="l" fontAlgn="b"/>
                      <a:r>
                        <a:rPr lang="es-AR" sz="1000" b="0" i="0" u="none" strike="noStrike" dirty="0">
                          <a:solidFill>
                            <a:schemeClr val="bg1"/>
                          </a:solidFill>
                          <a:effectLst/>
                          <a:latin typeface="Calibri" panose="020F0502020204030204" pitchFamily="34" charset="0"/>
                        </a:rPr>
                        <a:t> Ejecutar la fase I y II de la obra construcción del acueducto complementario  </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79368">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0" b="0" i="0" kern="1200" noProof="0" dirty="0">
                        <a:solidFill>
                          <a:schemeClr val="bg1"/>
                        </a:solidFill>
                        <a:effectLst/>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719017345"/>
                  </a:ext>
                </a:extLst>
              </a:tr>
              <a:tr h="534177">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s-AR" sz="1000" b="0" i="0" u="none" strike="noStrike" dirty="0">
                          <a:solidFill>
                            <a:schemeClr val="bg1"/>
                          </a:solidFill>
                          <a:effectLst/>
                          <a:latin typeface="Calibri" panose="020F0502020204030204" pitchFamily="34" charset="0"/>
                        </a:rPr>
                        <a:t> Ejecutar la fase I y II de la obra construcción del acueducto complementario  </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dirty="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dirty="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49468"/>
                  </a:ext>
                </a:extLst>
              </a:tr>
            </a:tbl>
          </a:graphicData>
        </a:graphic>
      </p:graphicFrame>
    </p:spTree>
    <p:extLst>
      <p:ext uri="{BB962C8B-B14F-4D97-AF65-F5344CB8AC3E}">
        <p14:creationId xmlns:p14="http://schemas.microsoft.com/office/powerpoint/2010/main" val="1739148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13</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39</a:t>
            </a:fld>
            <a:endParaRPr kumimoji="0" lang="es-ES_tradnl" sz="92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25E9033D-DC80-4255-B14D-076F245A0BD7}"/>
              </a:ext>
            </a:extLst>
          </p:cNvPr>
          <p:cNvSpPr txBox="1"/>
          <p:nvPr/>
        </p:nvSpPr>
        <p:spPr>
          <a:xfrm>
            <a:off x="1918272" y="358245"/>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OPERACIÓN</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OPTIMIZAR LA EFICIENCIA ENERGÉTICA</a:t>
            </a:r>
            <a:endPar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endParaRPr>
          </a:p>
        </p:txBody>
      </p:sp>
      <p:sp>
        <p:nvSpPr>
          <p:cNvPr id="22" name="Rectángulo 21">
            <a:extLst>
              <a:ext uri="{FF2B5EF4-FFF2-40B4-BE49-F238E27FC236}">
                <a16:creationId xmlns:a16="http://schemas.microsoft.com/office/drawing/2014/main" id="{16FF42B9-6C06-4BE7-829D-540D757FC177}"/>
              </a:ext>
            </a:extLst>
          </p:cNvPr>
          <p:cNvSpPr/>
          <p:nvPr/>
        </p:nvSpPr>
        <p:spPr>
          <a:xfrm>
            <a:off x="1" y="11984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94E27"/>
                </a:solidFill>
                <a:effectLst/>
                <a:uLnTx/>
                <a:uFillTx/>
                <a:latin typeface="Calibri" panose="020F0502020204030204"/>
                <a:ea typeface="+mn-ea"/>
                <a:cs typeface="+mn-cs"/>
              </a:rPr>
              <a:t>INVERSIONES INICIATIVAS PLAN ESTRATÉGICO</a:t>
            </a:r>
          </a:p>
        </p:txBody>
      </p:sp>
      <p:graphicFrame>
        <p:nvGraphicFramePr>
          <p:cNvPr id="23" name="Tabla 3">
            <a:extLst>
              <a:ext uri="{FF2B5EF4-FFF2-40B4-BE49-F238E27FC236}">
                <a16:creationId xmlns:a16="http://schemas.microsoft.com/office/drawing/2014/main" id="{EE4373C9-CC8A-4E99-B31C-DBBA747F07C1}"/>
              </a:ext>
            </a:extLst>
          </p:cNvPr>
          <p:cNvGraphicFramePr>
            <a:graphicFrameLocks noGrp="1"/>
          </p:cNvGraphicFramePr>
          <p:nvPr>
            <p:extLst>
              <p:ext uri="{D42A27DB-BD31-4B8C-83A1-F6EECF244321}">
                <p14:modId xmlns:p14="http://schemas.microsoft.com/office/powerpoint/2010/main" val="279833983"/>
              </p:ext>
            </p:extLst>
          </p:nvPr>
        </p:nvGraphicFramePr>
        <p:xfrm>
          <a:off x="120316" y="1620813"/>
          <a:ext cx="6617365" cy="7378809"/>
        </p:xfrm>
        <a:graphic>
          <a:graphicData uri="http://schemas.openxmlformats.org/drawingml/2006/table">
            <a:tbl>
              <a:tblPr firstRow="1" bandRow="1">
                <a:tableStyleId>{F5AB1C69-6EDB-4FF4-983F-18BD219EF322}</a:tableStyleId>
              </a:tblPr>
              <a:tblGrid>
                <a:gridCol w="2763997">
                  <a:extLst>
                    <a:ext uri="{9D8B030D-6E8A-4147-A177-3AD203B41FA5}">
                      <a16:colId xmlns:a16="http://schemas.microsoft.com/office/drawing/2014/main" val="1062289927"/>
                    </a:ext>
                  </a:extLst>
                </a:gridCol>
                <a:gridCol w="642228">
                  <a:extLst>
                    <a:ext uri="{9D8B030D-6E8A-4147-A177-3AD203B41FA5}">
                      <a16:colId xmlns:a16="http://schemas.microsoft.com/office/drawing/2014/main" val="498192169"/>
                    </a:ext>
                  </a:extLst>
                </a:gridCol>
                <a:gridCol w="642228">
                  <a:extLst>
                    <a:ext uri="{9D8B030D-6E8A-4147-A177-3AD203B41FA5}">
                      <a16:colId xmlns:a16="http://schemas.microsoft.com/office/drawing/2014/main" val="1571565694"/>
                    </a:ext>
                  </a:extLst>
                </a:gridCol>
                <a:gridCol w="642228">
                  <a:extLst>
                    <a:ext uri="{9D8B030D-6E8A-4147-A177-3AD203B41FA5}">
                      <a16:colId xmlns:a16="http://schemas.microsoft.com/office/drawing/2014/main" val="745369166"/>
                    </a:ext>
                  </a:extLst>
                </a:gridCol>
                <a:gridCol w="642228">
                  <a:extLst>
                    <a:ext uri="{9D8B030D-6E8A-4147-A177-3AD203B41FA5}">
                      <a16:colId xmlns:a16="http://schemas.microsoft.com/office/drawing/2014/main" val="814401102"/>
                    </a:ext>
                  </a:extLst>
                </a:gridCol>
                <a:gridCol w="642228">
                  <a:extLst>
                    <a:ext uri="{9D8B030D-6E8A-4147-A177-3AD203B41FA5}">
                      <a16:colId xmlns:a16="http://schemas.microsoft.com/office/drawing/2014/main" val="4081788588"/>
                    </a:ext>
                  </a:extLst>
                </a:gridCol>
                <a:gridCol w="642228">
                  <a:extLst>
                    <a:ext uri="{9D8B030D-6E8A-4147-A177-3AD203B41FA5}">
                      <a16:colId xmlns:a16="http://schemas.microsoft.com/office/drawing/2014/main" val="3709575774"/>
                    </a:ext>
                  </a:extLst>
                </a:gridCol>
              </a:tblGrid>
              <a:tr h="258940">
                <a:tc>
                  <a:txBody>
                    <a:bodyPr/>
                    <a:lstStyle/>
                    <a:p>
                      <a:pPr algn="ctr"/>
                      <a:r>
                        <a:rPr lang="es-ES" sz="1100" noProof="0" dirty="0">
                          <a:solidFill>
                            <a:schemeClr val="bg1"/>
                          </a:solidFill>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100" noProof="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100" noProof="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05234">
                <a:tc>
                  <a:txBody>
                    <a:bodyPr/>
                    <a:lstStyle/>
                    <a:p>
                      <a:pPr algn="l" fontAlgn="b"/>
                      <a:r>
                        <a:rPr lang="es-AR" sz="1000" b="0" i="0" u="none" strike="noStrike" dirty="0">
                          <a:solidFill>
                            <a:schemeClr val="bg1"/>
                          </a:solidFill>
                          <a:effectLst/>
                          <a:latin typeface="Calibri" panose="020F0502020204030204" pitchFamily="34" charset="0"/>
                        </a:rPr>
                        <a:t>Capacitaciones eficiencia energética</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52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52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52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46547">
                <a:tc>
                  <a:txBody>
                    <a:bodyPr/>
                    <a:lstStyle/>
                    <a:p>
                      <a:pPr algn="l" fontAlgn="b"/>
                      <a:r>
                        <a:rPr lang="es-AR" sz="1000" b="0" i="0" u="none" strike="noStrike">
                          <a:solidFill>
                            <a:schemeClr val="bg1"/>
                          </a:solidFill>
                          <a:effectLst/>
                          <a:latin typeface="Calibri" panose="020F0502020204030204" pitchFamily="34" charset="0"/>
                        </a:rPr>
                        <a:t>Potencial hidraulico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720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5234">
                <a:tc>
                  <a:txBody>
                    <a:bodyPr/>
                    <a:lstStyle/>
                    <a:p>
                      <a:pPr algn="l" fontAlgn="b"/>
                      <a:r>
                        <a:rPr lang="es-AR" sz="1000" b="0" i="0" u="none" strike="noStrike">
                          <a:solidFill>
                            <a:schemeClr val="bg1"/>
                          </a:solidFill>
                          <a:effectLst/>
                          <a:latin typeface="Calibri" panose="020F0502020204030204" pitchFamily="34" charset="0"/>
                        </a:rPr>
                        <a:t>Potencial fotovoltaico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731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5234">
                <a:tc>
                  <a:txBody>
                    <a:bodyPr/>
                    <a:lstStyle/>
                    <a:p>
                      <a:pPr algn="l" fontAlgn="b"/>
                      <a:r>
                        <a:rPr lang="es-AR" sz="1000" b="0" i="0" u="none" strike="noStrike">
                          <a:solidFill>
                            <a:schemeClr val="bg1"/>
                          </a:solidFill>
                          <a:effectLst/>
                          <a:latin typeface="Calibri" panose="020F0502020204030204" pitchFamily="34" charset="0"/>
                        </a:rPr>
                        <a:t>Cambio de mercado de energía regulado a no regulado en Sede La Pola</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78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5234">
                <a:tc>
                  <a:txBody>
                    <a:bodyPr/>
                    <a:lstStyle/>
                    <a:p>
                      <a:pPr algn="l" fontAlgn="b"/>
                      <a:r>
                        <a:rPr lang="es-AR" sz="1000" b="0" i="0" u="none" strike="noStrike">
                          <a:solidFill>
                            <a:schemeClr val="bg1"/>
                          </a:solidFill>
                          <a:effectLst/>
                          <a:latin typeface="Calibri" panose="020F0502020204030204" pitchFamily="34" charset="0"/>
                        </a:rPr>
                        <a:t>Disminución de operación de las bombas sumergibles – Estación de bombeo</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5234">
                <a:tc>
                  <a:txBody>
                    <a:bodyPr/>
                    <a:lstStyle/>
                    <a:p>
                      <a:pPr algn="l" fontAlgn="b"/>
                      <a:r>
                        <a:rPr lang="es-AR" sz="1000" b="0" i="0" u="none" strike="noStrike">
                          <a:solidFill>
                            <a:schemeClr val="bg1"/>
                          </a:solidFill>
                          <a:effectLst/>
                          <a:latin typeface="Calibri" panose="020F0502020204030204" pitchFamily="34" charset="0"/>
                        </a:rPr>
                        <a:t>Cambio de Floculador Horizontal 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2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5234">
                <a:tc>
                  <a:txBody>
                    <a:bodyPr/>
                    <a:lstStyle/>
                    <a:p>
                      <a:pPr algn="l" fontAlgn="b"/>
                      <a:r>
                        <a:rPr lang="es-AR" sz="1000" b="0" i="0" u="none" strike="noStrike">
                          <a:solidFill>
                            <a:schemeClr val="bg1"/>
                          </a:solidFill>
                          <a:effectLst/>
                          <a:latin typeface="Calibri" panose="020F0502020204030204" pitchFamily="34" charset="0"/>
                        </a:rPr>
                        <a:t>Cambio de Floculador Horizontal 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5234">
                <a:tc>
                  <a:txBody>
                    <a:bodyPr/>
                    <a:lstStyle/>
                    <a:p>
                      <a:pPr algn="l" fontAlgn="b"/>
                      <a:r>
                        <a:rPr lang="es-AR" sz="1000" b="0" i="0" u="none" strike="noStrike" dirty="0">
                          <a:solidFill>
                            <a:schemeClr val="bg1"/>
                          </a:solidFill>
                          <a:effectLst/>
                          <a:latin typeface="Calibri" panose="020F0502020204030204" pitchFamily="34" charset="0"/>
                        </a:rPr>
                        <a:t>Cambio de Iluminación en área exterior</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12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s-ES" sz="1000" b="0" i="0" u="none" strike="noStrike" kern="1200" noProof="0" dirty="0">
                        <a:solidFill>
                          <a:schemeClr val="bg1"/>
                        </a:solidFill>
                        <a:effectLst/>
                        <a:latin typeface="Calibri" panose="020F0502020204030204" pitchFamily="34" charset="0"/>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980">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0" b="0" i="0" kern="1200" noProof="0" dirty="0">
                        <a:solidFill>
                          <a:schemeClr val="bg1"/>
                        </a:solidFill>
                        <a:effectLst/>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s-ES" sz="1000" b="1" kern="1200" noProof="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s-ES" sz="1000" b="1" kern="1200" noProof="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719017345"/>
                  </a:ext>
                </a:extLst>
              </a:tr>
              <a:tr h="451963">
                <a:tc>
                  <a:txBody>
                    <a:bodyPr/>
                    <a:lstStyle/>
                    <a:p>
                      <a:pPr algn="l" fontAlgn="b"/>
                      <a:r>
                        <a:rPr lang="es-AR" sz="1000" b="0" i="0" u="none" strike="noStrike" dirty="0">
                          <a:solidFill>
                            <a:schemeClr val="bg1"/>
                          </a:solidFill>
                          <a:effectLst/>
                          <a:latin typeface="Calibri" panose="020F0502020204030204" pitchFamily="34" charset="0"/>
                        </a:rPr>
                        <a:t>Capacitaciones eficiencia energética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52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314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49468"/>
                  </a:ext>
                </a:extLst>
              </a:tr>
              <a:tr h="451963">
                <a:tc>
                  <a:txBody>
                    <a:bodyPr/>
                    <a:lstStyle/>
                    <a:p>
                      <a:pPr algn="l" fontAlgn="b"/>
                      <a:r>
                        <a:rPr lang="es-AR" sz="1000" b="0" i="0" u="none" strike="noStrike">
                          <a:solidFill>
                            <a:schemeClr val="bg1"/>
                          </a:solidFill>
                          <a:effectLst/>
                          <a:latin typeface="Calibri" panose="020F0502020204030204" pitchFamily="34" charset="0"/>
                        </a:rPr>
                        <a:t>Potencial hidraulico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720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51963">
                <a:tc>
                  <a:txBody>
                    <a:bodyPr/>
                    <a:lstStyle/>
                    <a:p>
                      <a:pPr algn="l" fontAlgn="b"/>
                      <a:r>
                        <a:rPr lang="es-AR" sz="1000" b="0" i="0" u="none" strike="noStrike">
                          <a:solidFill>
                            <a:schemeClr val="bg1"/>
                          </a:solidFill>
                          <a:effectLst/>
                          <a:latin typeface="Calibri" panose="020F0502020204030204" pitchFamily="34" charset="0"/>
                        </a:rPr>
                        <a:t>Potencial fotovoltaico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731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51963">
                <a:tc>
                  <a:txBody>
                    <a:bodyPr/>
                    <a:lstStyle/>
                    <a:p>
                      <a:pPr algn="l" fontAlgn="b"/>
                      <a:r>
                        <a:rPr lang="es-AR" sz="1000" b="0" i="0" u="none" strike="noStrike">
                          <a:solidFill>
                            <a:schemeClr val="bg1"/>
                          </a:solidFill>
                          <a:effectLst/>
                          <a:latin typeface="Calibri" panose="020F0502020204030204" pitchFamily="34" charset="0"/>
                        </a:rPr>
                        <a:t>Cambio de mercado de energía regulado a no regulado en Sede La Pola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78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451963">
                <a:tc>
                  <a:txBody>
                    <a:bodyPr/>
                    <a:lstStyle/>
                    <a:p>
                      <a:pPr algn="l" fontAlgn="b"/>
                      <a:r>
                        <a:rPr lang="es-AR" sz="1000" b="0" i="0" u="none" strike="noStrike">
                          <a:solidFill>
                            <a:schemeClr val="bg1"/>
                          </a:solidFill>
                          <a:effectLst/>
                          <a:latin typeface="Calibri" panose="020F0502020204030204" pitchFamily="34" charset="0"/>
                        </a:rPr>
                        <a:t>Disminución de operación de las bombas sumergibles – Estación de bombeo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451963">
                <a:tc>
                  <a:txBody>
                    <a:bodyPr/>
                    <a:lstStyle/>
                    <a:p>
                      <a:pPr algn="l" fontAlgn="b"/>
                      <a:r>
                        <a:rPr lang="es-AR" sz="1000" b="0" i="0" u="none" strike="noStrike">
                          <a:solidFill>
                            <a:schemeClr val="bg1"/>
                          </a:solidFill>
                          <a:effectLst/>
                          <a:latin typeface="Calibri" panose="020F0502020204030204" pitchFamily="34" charset="0"/>
                        </a:rPr>
                        <a:t>Cambio de Floculador Horizontal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451963">
                <a:tc>
                  <a:txBody>
                    <a:bodyPr/>
                    <a:lstStyle/>
                    <a:p>
                      <a:pPr algn="l" fontAlgn="b"/>
                      <a:r>
                        <a:rPr lang="es-AR" sz="1000" b="0" i="0" u="none" strike="noStrike">
                          <a:solidFill>
                            <a:schemeClr val="bg1"/>
                          </a:solidFill>
                          <a:effectLst/>
                          <a:latin typeface="Calibri" panose="020F0502020204030204" pitchFamily="34" charset="0"/>
                        </a:rPr>
                        <a:t>Cambio de Floculador Horizontal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dirty="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a:solidFill>
                            <a:schemeClr val="bg1"/>
                          </a:solidFill>
                          <a:effectLst/>
                          <a:latin typeface="Calibri" panose="020F0502020204030204" pitchFamily="34" charset="0"/>
                        </a:rPr>
                        <a:t>                      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51963">
                <a:tc>
                  <a:txBody>
                    <a:bodyPr/>
                    <a:lstStyle/>
                    <a:p>
                      <a:pPr algn="l" fontAlgn="b"/>
                      <a:r>
                        <a:rPr lang="es-AR" sz="1000" b="0" i="0" u="none" strike="noStrike" dirty="0">
                          <a:solidFill>
                            <a:schemeClr val="bg1"/>
                          </a:solidFill>
                          <a:effectLst/>
                          <a:latin typeface="Calibri" panose="020F0502020204030204" pitchFamily="34" charset="0"/>
                        </a:rPr>
                        <a:t>Cambio de Iluminación en área exterior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sz="1000" dirty="0">
                          <a:solidFill>
                            <a:schemeClr val="bg1"/>
                          </a:solidFill>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AR" sz="1000">
                        <a:solidFill>
                          <a:schemeClr val="bg1"/>
                        </a:solidFill>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                    12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27503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827EE-1791-934E-B08E-244D084F27AB}"/>
              </a:ext>
            </a:extLst>
          </p:cNvPr>
          <p:cNvSpPr/>
          <p:nvPr/>
        </p:nvSpPr>
        <p:spPr>
          <a:xfrm>
            <a:off x="624113" y="1107909"/>
            <a:ext cx="5903295" cy="7624844"/>
          </a:xfrm>
          <a:prstGeom prst="rect">
            <a:avLst/>
          </a:prstGeom>
        </p:spPr>
        <p:txBody>
          <a:bodyPr wrap="square" lIns="83077" rIns="83077">
            <a:spAutoFit/>
          </a:bodyPr>
          <a:lstStyle/>
          <a:p>
            <a:pPr algn="just">
              <a:lnSpc>
                <a:spcPct val="150000"/>
              </a:lnSpc>
              <a:spcAft>
                <a:spcPts val="554"/>
              </a:spcAft>
            </a:pPr>
            <a:r>
              <a:rPr lang="es-AR" sz="1110" dirty="0">
                <a:solidFill>
                  <a:schemeClr val="tx1">
                    <a:lumMod val="65000"/>
                    <a:lumOff val="35000"/>
                  </a:schemeClr>
                </a:solidFill>
                <a:ea typeface="Roboto Light" panose="02000000000000000000" pitchFamily="2" charset="0"/>
              </a:rPr>
              <a:t>El presente plan estratégico se focaliza en los años del 2020 hasta el 2028. Fue analizado por la empresa bajo el apoyo del Programa COMPASS del Banco Interamericano de Desarrollo (BID) y la Cooperación Económica y Desarrollo de la Embajada de Suiza en Colombia – SECO.</a:t>
            </a:r>
          </a:p>
          <a:p>
            <a:pPr algn="just">
              <a:lnSpc>
                <a:spcPct val="150000"/>
              </a:lnSpc>
              <a:spcAft>
                <a:spcPts val="554"/>
              </a:spcAft>
            </a:pPr>
            <a:r>
              <a:rPr lang="es-AR" sz="1110" dirty="0">
                <a:solidFill>
                  <a:schemeClr val="tx1">
                    <a:lumMod val="65000"/>
                    <a:lumOff val="35000"/>
                  </a:schemeClr>
                </a:solidFill>
                <a:ea typeface="Roboto Light" panose="02000000000000000000" pitchFamily="2" charset="0"/>
              </a:rPr>
              <a:t>El Banco Interamericano de Desarrollo (BID) llevó a cabo la Cooperación Técnica “Desarrollo Integral de Empresas de Acueducto y Alcantarillado Urbanas en Colombia” (COMPASS). El objetivo de esta cooperación técnica (CT) fue financiar un programa que apoye la mejora de los niveles de desempeño de las empresas prestadoras de los servicios de agua potable y saneamiento (ESP) en Colombia, en materia de calidad en el servicio y sostenibilidad financiera. Dicho Programa fue financiado con recursos de la Cooperación Económica y Desarrollo del Gobierno de Suiza (SECO).</a:t>
            </a:r>
          </a:p>
          <a:p>
            <a:pPr algn="just">
              <a:lnSpc>
                <a:spcPct val="150000"/>
              </a:lnSpc>
              <a:spcAft>
                <a:spcPts val="554"/>
              </a:spcAft>
            </a:pPr>
            <a:r>
              <a:rPr lang="es-AR" sz="1110" dirty="0">
                <a:solidFill>
                  <a:schemeClr val="tx1">
                    <a:lumMod val="65000"/>
                    <a:lumOff val="35000"/>
                  </a:schemeClr>
                </a:solidFill>
                <a:ea typeface="Roboto Light" panose="02000000000000000000" pitchFamily="2" charset="0"/>
              </a:rPr>
              <a:t>mcLatam ha celebrado el contrato con el Banco Interamericano de Desarrollo (BID) bajo el título “Actualización del plan estratégico para ocho (08) empresas de acueducto y alcantarillado en Colombia y desarrollo de pilotos de procesos empresariales optimizados”. El principal objetivo de este trabajo es la actualización del Plan Estratégico (PE) de ocho (8) empresas soportado en un modelo financiero, a partir de una propuesta integral de desarrollo corporativo, es decir que contemple toda la cadena de valor de las empresas representada en las ocho (8) áreas de </a:t>
            </a:r>
            <a:r>
              <a:rPr lang="es-AR" sz="1110" dirty="0" err="1">
                <a:solidFill>
                  <a:schemeClr val="tx1">
                    <a:lumMod val="65000"/>
                    <a:lumOff val="35000"/>
                  </a:schemeClr>
                </a:solidFill>
                <a:ea typeface="Roboto Light" panose="02000000000000000000" pitchFamily="2" charset="0"/>
              </a:rPr>
              <a:t>AquaRating</a:t>
            </a:r>
            <a:r>
              <a:rPr lang="es-AR" sz="1110" dirty="0">
                <a:solidFill>
                  <a:schemeClr val="tx1">
                    <a:lumMod val="65000"/>
                    <a:lumOff val="35000"/>
                  </a:schemeClr>
                </a:solidFill>
                <a:ea typeface="Roboto Light" panose="02000000000000000000" pitchFamily="2" charset="0"/>
              </a:rPr>
              <a:t> y que integre los instrumentos obtenidos en el componente 3 del Programa COMPASS (implementación de propuestas técnicas) de forma alineada con los mapas de procesos de las ESP.</a:t>
            </a:r>
          </a:p>
          <a:p>
            <a:pPr algn="just">
              <a:lnSpc>
                <a:spcPct val="150000"/>
              </a:lnSpc>
              <a:spcAft>
                <a:spcPts val="554"/>
              </a:spcAft>
            </a:pPr>
            <a:r>
              <a:rPr lang="es-AR" sz="1110" dirty="0">
                <a:solidFill>
                  <a:schemeClr val="tx1">
                    <a:lumMod val="65000"/>
                    <a:lumOff val="35000"/>
                  </a:schemeClr>
                </a:solidFill>
                <a:ea typeface="Roboto Light" panose="02000000000000000000" pitchFamily="2" charset="0"/>
              </a:rPr>
              <a:t>Para ello fue fundamental la transferencia de conocimiento y el desarrollo de habilidades al interior de la empresa. Se aseguró la transferencia de conocimiento de los PE y el modelo financiero actualizado con el personal de cada empresa, de manera práctica y didáctica. Por otra parte, se apoyó la gestión de indicadores claves para la empresa mediante un tablero de control que facilitó el conocimiento y seguimiento del instrumento de planeación.</a:t>
            </a:r>
          </a:p>
          <a:p>
            <a:pPr algn="just">
              <a:lnSpc>
                <a:spcPct val="150000"/>
              </a:lnSpc>
              <a:spcAft>
                <a:spcPts val="554"/>
              </a:spcAft>
            </a:pPr>
            <a:r>
              <a:rPr lang="es-AR" sz="1110" dirty="0">
                <a:solidFill>
                  <a:schemeClr val="tx1">
                    <a:lumMod val="65000"/>
                    <a:lumOff val="35000"/>
                  </a:schemeClr>
                </a:solidFill>
                <a:ea typeface="Roboto Light" panose="02000000000000000000" pitchFamily="2" charset="0"/>
              </a:rPr>
              <a:t>El plan estratégico (PE) desarrollado se soporta en una modelación financiera, que permite determinar la proyección de cada empresa a 10 años, a partir de la cual se establecen los objetivos e indicadores agrupados en un cuadro de mando integral.</a:t>
            </a:r>
          </a:p>
          <a:p>
            <a:pPr algn="just">
              <a:lnSpc>
                <a:spcPct val="150000"/>
              </a:lnSpc>
              <a:spcAft>
                <a:spcPts val="554"/>
              </a:spcAft>
            </a:pPr>
            <a:r>
              <a:rPr lang="es-AR" sz="1110" dirty="0">
                <a:solidFill>
                  <a:schemeClr val="tx1">
                    <a:lumMod val="65000"/>
                    <a:lumOff val="35000"/>
                  </a:schemeClr>
                </a:solidFill>
                <a:ea typeface="Roboto Light" panose="02000000000000000000" pitchFamily="2" charset="0"/>
              </a:rPr>
              <a:t>A continuación se detallan los objetivos estratégicos a trabajar y controlar, se presenta los puntos principales del plan de implementación junto a las necesidades de la empresa y el modelo financiero con la visión de 3 escenarios a tener en cuenta.</a:t>
            </a:r>
          </a:p>
        </p:txBody>
      </p:sp>
      <p:sp>
        <p:nvSpPr>
          <p:cNvPr id="14" name="Rectangle 2">
            <a:extLst>
              <a:ext uri="{FF2B5EF4-FFF2-40B4-BE49-F238E27FC236}">
                <a16:creationId xmlns:a16="http://schemas.microsoft.com/office/drawing/2014/main" id="{2B2B8A33-B333-EE4C-8431-B035F14527CA}"/>
              </a:ext>
            </a:extLst>
          </p:cNvPr>
          <p:cNvSpPr/>
          <p:nvPr/>
        </p:nvSpPr>
        <p:spPr>
          <a:xfrm>
            <a:off x="700392" y="388103"/>
            <a:ext cx="5678037" cy="603691"/>
          </a:xfrm>
          <a:prstGeom prst="rect">
            <a:avLst/>
          </a:prstGeom>
        </p:spPr>
        <p:txBody>
          <a:bodyPr wrap="square" lIns="0">
            <a:spAutoFit/>
          </a:bodyPr>
          <a:lstStyle/>
          <a:p>
            <a:r>
              <a:rPr lang="es-ES" sz="3323" b="1" dirty="0">
                <a:solidFill>
                  <a:srgbClr val="276F8B"/>
                </a:solidFill>
                <a:latin typeface="Muli" pitchFamily="2" charset="77"/>
              </a:rPr>
              <a:t>Presentación</a:t>
            </a:r>
            <a:endParaRPr lang="en-ID" sz="3323" b="1" dirty="0">
              <a:solidFill>
                <a:srgbClr val="276F8B"/>
              </a:solidFill>
              <a:latin typeface="Muli" pitchFamily="2" charset="77"/>
            </a:endParaRPr>
          </a:p>
        </p:txBody>
      </p:sp>
    </p:spTree>
    <p:extLst>
      <p:ext uri="{BB962C8B-B14F-4D97-AF65-F5344CB8AC3E}">
        <p14:creationId xmlns:p14="http://schemas.microsoft.com/office/powerpoint/2010/main" val="549406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14</a:t>
            </a:r>
          </a:p>
        </p:txBody>
      </p:sp>
      <p:sp>
        <p:nvSpPr>
          <p:cNvPr id="8" name="Rectángulo 7"/>
          <p:cNvSpPr/>
          <p:nvPr/>
        </p:nvSpPr>
        <p:spPr>
          <a:xfrm>
            <a:off x="349895" y="1483906"/>
            <a:ext cx="6154615"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está directamente relacionada con el propósito de la empresa que es proveer servicio de agua y alcantarillado. Esta área se enfoca en asegurar que la empresa provea agua potable sin ningún riesgo para el consumo las 24 horas del día. También se busca que la empresa garantice el servicio de recolección de aguas residuales para los usuarios conectados al sistema de alcantarillado.</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INDICADORES</a:t>
            </a:r>
          </a:p>
        </p:txBody>
      </p:sp>
      <p:sp>
        <p:nvSpPr>
          <p:cNvPr id="18" name="Rectángulo 17"/>
          <p:cNvSpPr/>
          <p:nvPr/>
        </p:nvSpPr>
        <p:spPr>
          <a:xfrm>
            <a:off x="-1796" y="3732282"/>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40</a:t>
            </a:fld>
            <a:endParaRPr kumimoji="0" lang="es-ES_tradnl" sz="92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0" y="2653818"/>
          <a:ext cx="6594230" cy="804878"/>
        </p:xfrm>
        <a:graphic>
          <a:graphicData uri="http://schemas.openxmlformats.org/drawingml/2006/table">
            <a:tbl>
              <a:tblPr/>
              <a:tblGrid>
                <a:gridCol w="2781300">
                  <a:extLst>
                    <a:ext uri="{9D8B030D-6E8A-4147-A177-3AD203B41FA5}">
                      <a16:colId xmlns:a16="http://schemas.microsoft.com/office/drawing/2014/main" val="73831603"/>
                    </a:ext>
                  </a:extLst>
                </a:gridCol>
                <a:gridCol w="3812930">
                  <a:extLst>
                    <a:ext uri="{9D8B030D-6E8A-4147-A177-3AD203B41FA5}">
                      <a16:colId xmlns:a16="http://schemas.microsoft.com/office/drawing/2014/main" val="2536117369"/>
                    </a:ext>
                  </a:extLst>
                </a:gridCol>
              </a:tblGrid>
              <a:tr h="804878">
                <a:tc>
                  <a:txBody>
                    <a:bodyPr/>
                    <a:lstStyle/>
                    <a:p>
                      <a:pPr algn="r" fontAlgn="base"/>
                      <a:r>
                        <a:rPr lang="es-AR" sz="1100" b="0" i="0" dirty="0">
                          <a:solidFill>
                            <a:schemeClr val="bg1"/>
                          </a:solidFill>
                          <a:effectLst/>
                          <a:latin typeface="+mn-lt"/>
                        </a:rPr>
                        <a:t>PROVEER UN SERVICIO CONTINUO Y SEGURO</a:t>
                      </a:r>
                      <a:endParaRPr lang="es-ES" sz="1100" b="0" i="0" dirty="0">
                        <a:solidFill>
                          <a:schemeClr val="bg1"/>
                        </a:solidFill>
                        <a:effectLst/>
                        <a:latin typeface="+mn-lt"/>
                      </a:endParaRP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Continuidad en la prestación del servicio de acueducto (Horas del día)</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Índice de Riesgo de la Calidad del Agua para Consumo Humano (IRCA)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4" name="Tabla 3">
            <a:extLst>
              <a:ext uri="{FF2B5EF4-FFF2-40B4-BE49-F238E27FC236}">
                <a16:creationId xmlns:a16="http://schemas.microsoft.com/office/drawing/2014/main" id="{CC1982F6-0717-4136-ADC4-5F8B40EAAE20}"/>
              </a:ext>
            </a:extLst>
          </p:cNvPr>
          <p:cNvGraphicFramePr>
            <a:graphicFrameLocks noGrp="1"/>
          </p:cNvGraphicFramePr>
          <p:nvPr/>
        </p:nvGraphicFramePr>
        <p:xfrm>
          <a:off x="78467" y="5704879"/>
          <a:ext cx="6697467" cy="1031630"/>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915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Continuidad en la prestación del servicio de acueducto (Horas del día)</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5024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2. Índice de Riesgo de la Calidad del Agua para Consumo Humano (IRCA)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78467" y="4167666"/>
          <a:ext cx="6697467" cy="1031630"/>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5024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Continuidad en la prestación del servicio de acueducto (Horas del día)</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0904">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2. Índice de Riesgo de la Calidad del Agua para Consumo Humano (IRCA)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8" y="7038911"/>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1908985718"/>
              </p:ext>
            </p:extLst>
          </p:nvPr>
        </p:nvGraphicFramePr>
        <p:xfrm>
          <a:off x="78467" y="7375064"/>
          <a:ext cx="6697469" cy="1310042"/>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2020</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48029">
                <a:tc>
                  <a:txBody>
                    <a:bodyPr/>
                    <a:lstStyle/>
                    <a:p>
                      <a:pPr algn="l" fontAlgn="b"/>
                      <a:endParaRPr lang="es-ES" sz="1000" b="0" i="0" u="none" strike="noStrike" kern="1200" noProof="0" dirty="0">
                        <a:solidFill>
                          <a:schemeClr val="bg1"/>
                        </a:solidFill>
                        <a:effectLst/>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321933">
                <a:tc>
                  <a:txBody>
                    <a:bodyPr/>
                    <a:lstStyle/>
                    <a:p>
                      <a:pPr algn="ct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algn="l" fontAlgn="b"/>
                      <a:endParaRPr lang="es-ES" sz="1000" b="0" i="0" u="none" strike="noStrike" kern="1200" noProof="0" dirty="0">
                        <a:solidFill>
                          <a:schemeClr val="bg1"/>
                        </a:solidFill>
                        <a:effectLst/>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s-AR" sz="9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361440"/>
                  </a:ext>
                </a:extLst>
              </a:tr>
            </a:tbl>
          </a:graphicData>
        </a:graphic>
      </p:graphicFrame>
      <p:sp>
        <p:nvSpPr>
          <p:cNvPr id="23" name="CuadroTexto 22">
            <a:extLst>
              <a:ext uri="{FF2B5EF4-FFF2-40B4-BE49-F238E27FC236}">
                <a16:creationId xmlns:a16="http://schemas.microsoft.com/office/drawing/2014/main" id="{60FBC801-B528-4D9C-90D1-35A470257F29}"/>
              </a:ext>
            </a:extLst>
          </p:cNvPr>
          <p:cNvSpPr txBox="1"/>
          <p:nvPr/>
        </p:nvSpPr>
        <p:spPr>
          <a:xfrm>
            <a:off x="1918273" y="260709"/>
            <a:ext cx="4939728"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CALIDAD DEL SERVICIO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PROVEER UN SERVICIO CONTINUO Y SEGURO</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uadroTexto 23">
            <a:extLst>
              <a:ext uri="{FF2B5EF4-FFF2-40B4-BE49-F238E27FC236}">
                <a16:creationId xmlns:a16="http://schemas.microsoft.com/office/drawing/2014/main" id="{374C2C2D-7819-3F31-F909-34A973025CA1}"/>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2518213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15</a:t>
            </a:r>
          </a:p>
        </p:txBody>
      </p:sp>
      <p:sp>
        <p:nvSpPr>
          <p:cNvPr id="8" name="Rectángulo 7"/>
          <p:cNvSpPr/>
          <p:nvPr/>
        </p:nvSpPr>
        <p:spPr>
          <a:xfrm>
            <a:off x="349895" y="1483906"/>
            <a:ext cx="6154615"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está directamente relacionada con el propósito de la empresa que es proveer servicio de agua y alcantarillado. Esta área se enfoca en asegurar que la empresa provea agua potable sin ningún riesgo para el consumo las 24 horas del día. También se busca que la empresa garantice el servicio de recolección de aguas residuales para los usuarios conectados al sistema de alcantarillado.</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INDICADORES</a:t>
            </a:r>
          </a:p>
        </p:txBody>
      </p:sp>
      <p:sp>
        <p:nvSpPr>
          <p:cNvPr id="18" name="Rectángulo 17"/>
          <p:cNvSpPr/>
          <p:nvPr/>
        </p:nvSpPr>
        <p:spPr>
          <a:xfrm>
            <a:off x="-1796" y="372781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41</a:t>
            </a:fld>
            <a:endParaRPr kumimoji="0" lang="es-ES_tradnl" sz="92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65483"/>
          <a:ext cx="6330460" cy="907104"/>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907104">
                <a:tc>
                  <a:txBody>
                    <a:bodyPr/>
                    <a:lstStyle/>
                    <a:p>
                      <a:pPr algn="r" defTabSz="843964">
                        <a:defRPr/>
                      </a:pPr>
                      <a:r>
                        <a:rPr lang="es-AR" sz="1100" dirty="0">
                          <a:solidFill>
                            <a:schemeClr val="bg1"/>
                          </a:solidFill>
                        </a:rPr>
                        <a:t>ASEGURAR EL SERVICIO DE RECOLECCIÓN DE AGUAS RESIDUALES</a:t>
                      </a:r>
                      <a:endParaRPr lang="es-ES" sz="1100" b="0" i="0" dirty="0">
                        <a:solidFill>
                          <a:schemeClr val="bg1"/>
                        </a:solidFill>
                        <a:effectLst/>
                        <a:latin typeface="+mn-lt"/>
                      </a:endParaRP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Continuidad en la prestación del servicio de alcantarillado (</a:t>
                      </a:r>
                      <a:r>
                        <a:rPr lang="es-AR" sz="1100" b="0" i="0" kern="1200" dirty="0" err="1">
                          <a:solidFill>
                            <a:srgbClr val="FFFFFF"/>
                          </a:solidFill>
                          <a:effectLst/>
                          <a:latin typeface="+mn-lt"/>
                          <a:ea typeface="+mn-ea"/>
                          <a:cs typeface="+mn-cs"/>
                        </a:rPr>
                        <a:t>Hrs</a:t>
                      </a:r>
                      <a:r>
                        <a:rPr lang="es-AR" sz="1100" b="0" i="0" kern="1200" dirty="0">
                          <a:solidFill>
                            <a:srgbClr val="FFFFFF"/>
                          </a:solidFill>
                          <a:effectLst/>
                          <a:latin typeface="+mn-lt"/>
                          <a:ea typeface="+mn-ea"/>
                          <a:cs typeface="+mn-cs"/>
                        </a:rPr>
                        <a:t>/día)</a:t>
                      </a:r>
                      <a:endParaRPr lang="es-ES" sz="1100" b="0" i="0" kern="1200" dirty="0">
                        <a:solidFill>
                          <a:srgbClr val="FFFFFF"/>
                        </a:solidFill>
                        <a:effectLst/>
                        <a:latin typeface="+mn-lt"/>
                        <a:ea typeface="+mn-ea"/>
                        <a:cs typeface="+mn-cs"/>
                      </a:endParaRP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78467" y="4163197"/>
          <a:ext cx="6697467" cy="1407597"/>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0323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Continuidad en la prestación del servicio de alcantarillado (</a:t>
                      </a:r>
                      <a:r>
                        <a:rPr lang="es-AR" sz="1000" b="0" i="0" kern="1200" dirty="0" err="1">
                          <a:solidFill>
                            <a:srgbClr val="FFFFFF"/>
                          </a:solidFill>
                          <a:effectLst/>
                          <a:latin typeface="+mn-lt"/>
                          <a:ea typeface="+mn-ea"/>
                          <a:cs typeface="+mn-cs"/>
                        </a:rPr>
                        <a:t>Hrs</a:t>
                      </a:r>
                      <a:r>
                        <a:rPr lang="es-AR" sz="1000" b="0" i="0" kern="1200" dirty="0">
                          <a:solidFill>
                            <a:srgbClr val="FFFFFF"/>
                          </a:solidFill>
                          <a:effectLst/>
                          <a:latin typeface="+mn-lt"/>
                          <a:ea typeface="+mn-ea"/>
                          <a:cs typeface="+mn-cs"/>
                        </a:rPr>
                        <a:t>/día)</a:t>
                      </a:r>
                      <a:endParaRPr lang="es-ES"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s-ES" sz="1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1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1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1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1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1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s-AR" sz="100" b="0" i="0" u="none" strike="noStrike" dirty="0">
                        <a:solidFill>
                          <a:schemeClr val="bg1"/>
                        </a:solidFill>
                        <a:effectLst/>
                        <a:latin typeface="Calibri" panose="020F050202020403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6020691"/>
                  </a:ext>
                </a:extLst>
              </a:tr>
              <a:tr h="252132">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150259143"/>
                  </a:ext>
                </a:extLst>
              </a:tr>
              <a:tr h="25024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Continuidad en la prestación del servicio de alcantarillado (</a:t>
                      </a:r>
                      <a:r>
                        <a:rPr lang="es-AR" sz="1000" b="0" i="0" kern="1200" dirty="0" err="1">
                          <a:solidFill>
                            <a:srgbClr val="FFFFFF"/>
                          </a:solidFill>
                          <a:effectLst/>
                          <a:latin typeface="+mn-lt"/>
                          <a:ea typeface="+mn-ea"/>
                          <a:cs typeface="+mn-cs"/>
                        </a:rPr>
                        <a:t>Hrs</a:t>
                      </a:r>
                      <a:r>
                        <a:rPr lang="es-AR" sz="1000" b="0" i="0" kern="1200" dirty="0">
                          <a:solidFill>
                            <a:srgbClr val="FFFFFF"/>
                          </a:solidFill>
                          <a:effectLst/>
                          <a:latin typeface="+mn-lt"/>
                          <a:ea typeface="+mn-ea"/>
                          <a:cs typeface="+mn-cs"/>
                        </a:rPr>
                        <a:t>/día)</a:t>
                      </a:r>
                      <a:endParaRPr lang="es-ES" sz="1000" b="0" i="0" kern="120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3616"/>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8" y="5755534"/>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INVERSIONES INICIATIVAS PLAN ESTRATÉGICO</a:t>
            </a:r>
          </a:p>
        </p:txBody>
      </p:sp>
      <p:sp>
        <p:nvSpPr>
          <p:cNvPr id="14" name="CuadroTexto 13">
            <a:extLst>
              <a:ext uri="{FF2B5EF4-FFF2-40B4-BE49-F238E27FC236}">
                <a16:creationId xmlns:a16="http://schemas.microsoft.com/office/drawing/2014/main" id="{819155E7-F4F1-4CB6-9B5E-093A3E17044B}"/>
              </a:ext>
            </a:extLst>
          </p:cNvPr>
          <p:cNvSpPr txBox="1"/>
          <p:nvPr/>
        </p:nvSpPr>
        <p:spPr>
          <a:xfrm>
            <a:off x="1918272" y="260709"/>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CALIDAD DEL SERVICIO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ASEGURAR EL SERVICIO DE RECOLECCIÓN DE AGUAS RESIDUALES</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3"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3783079126"/>
              </p:ext>
            </p:extLst>
          </p:nvPr>
        </p:nvGraphicFramePr>
        <p:xfrm>
          <a:off x="88195" y="6300788"/>
          <a:ext cx="6697469" cy="1980004"/>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2020</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48029">
                <a:tc>
                  <a:txBody>
                    <a:bodyPr/>
                    <a:lstStyle/>
                    <a:p>
                      <a:pPr algn="l" fontAlgn="b"/>
                      <a:r>
                        <a:rPr lang="es-AR" sz="1000" b="0" i="0" u="none" strike="noStrike" dirty="0">
                          <a:solidFill>
                            <a:schemeClr val="bg1"/>
                          </a:solidFill>
                          <a:effectLst/>
                          <a:latin typeface="Calibri" panose="020F0502020204030204" pitchFamily="34" charset="0"/>
                        </a:rPr>
                        <a:t> Reponer el 6% de las redes de alcantarillado de acueducto IBAL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348029">
                <a:tc>
                  <a:txBody>
                    <a:bodyPr/>
                    <a:lstStyle/>
                    <a:p>
                      <a:pPr algn="l" fontAlgn="b"/>
                      <a:r>
                        <a:rPr lang="es-AR" sz="1000" b="0" i="0" u="none" strike="noStrike" dirty="0">
                          <a:solidFill>
                            <a:schemeClr val="bg1"/>
                          </a:solidFill>
                          <a:effectLst/>
                          <a:latin typeface="Calibri" panose="020F0502020204030204" pitchFamily="34" charset="0"/>
                        </a:rPr>
                        <a:t> Construir 5 colectores de aguas residuales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1933">
                <a:tc>
                  <a:txBody>
                    <a:bodyPr/>
                    <a:lstStyle/>
                    <a:p>
                      <a:pPr algn="ct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algn="l" fontAlgn="b"/>
                      <a:r>
                        <a:rPr lang="es-AR" sz="1000" b="0" i="0" u="none" strike="noStrike" dirty="0">
                          <a:solidFill>
                            <a:schemeClr val="bg1"/>
                          </a:solidFill>
                          <a:effectLst/>
                          <a:latin typeface="Calibri" panose="020F0502020204030204" pitchFamily="34" charset="0"/>
                        </a:rPr>
                        <a:t> Reponer el 6% de las redes de alcantarillado de acueducto IBAL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361440"/>
                  </a:ext>
                </a:extLst>
              </a:tr>
              <a:tr h="321933">
                <a:tc>
                  <a:txBody>
                    <a:bodyPr/>
                    <a:lstStyle/>
                    <a:p>
                      <a:pPr algn="l" fontAlgn="b"/>
                      <a:r>
                        <a:rPr lang="es-AR" sz="1000" b="0" i="0" u="none" strike="noStrike" dirty="0">
                          <a:solidFill>
                            <a:schemeClr val="bg1"/>
                          </a:solidFill>
                          <a:effectLst/>
                          <a:latin typeface="Calibri" panose="020F0502020204030204" pitchFamily="34" charset="0"/>
                        </a:rPr>
                        <a:t> Construir 5 colectores de aguas residuales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000" b="0" i="0" u="none" strike="noStrike" dirty="0">
                          <a:solidFill>
                            <a:schemeClr val="bg1"/>
                          </a:solidFill>
                          <a:effectLst/>
                          <a:latin typeface="Calibri" panose="020F0502020204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r>
                        <a:rPr lang="en-US" sz="1000" kern="1200" dirty="0">
                          <a:solidFill>
                            <a:schemeClr val="bg1"/>
                          </a:solidFill>
                          <a:latin typeface="+mn-lt"/>
                          <a:ea typeface="+mn-ea"/>
                          <a:cs typeface="+mn-cs"/>
                        </a:rPr>
                        <a:t>-</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94306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16</a:t>
            </a:r>
          </a:p>
        </p:txBody>
      </p:sp>
      <p:sp>
        <p:nvSpPr>
          <p:cNvPr id="8" name="Rectángulo 7"/>
          <p:cNvSpPr/>
          <p:nvPr/>
        </p:nvSpPr>
        <p:spPr>
          <a:xfrm>
            <a:off x="349895" y="1483906"/>
            <a:ext cx="6154615" cy="774315"/>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está directamente relacionada con el propósito de la empresa que es proveer servicio de agua y alcantarillado. Esta área se enfoca en asegurar que la empresa provea agua potable sin ningún riesgo para el consumo las 24 horas del día. También se busca que la empresa garantice el servicio de recolección de aguas residuales para los usuarios conectados al sistema de alcantarillado.</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INDICADORES</a:t>
            </a:r>
          </a:p>
        </p:txBody>
      </p:sp>
      <p:sp>
        <p:nvSpPr>
          <p:cNvPr id="18" name="Rectángulo 17"/>
          <p:cNvSpPr/>
          <p:nvPr/>
        </p:nvSpPr>
        <p:spPr>
          <a:xfrm>
            <a:off x="-1796" y="372781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42</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65483"/>
          <a:ext cx="6330460" cy="907104"/>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907104">
                <a:tc>
                  <a:txBody>
                    <a:bodyPr/>
                    <a:lstStyle/>
                    <a:p>
                      <a:pPr algn="r" fontAlgn="base"/>
                      <a:r>
                        <a:rPr lang="es-AR" sz="1100" b="0" i="0" dirty="0">
                          <a:solidFill>
                            <a:schemeClr val="bg1"/>
                          </a:solidFill>
                          <a:effectLst/>
                          <a:latin typeface="+mn-lt"/>
                        </a:rPr>
                        <a:t>ASEGURAR LA GESTIÓN DEL CLIENTE</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PQR por cada 100 usuarios por año</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Porcentaje de satisfacción del cliente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78467" y="4163197"/>
          <a:ext cx="6697467" cy="1623992"/>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74693">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59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a:t>
                      </a:r>
                      <a:r>
                        <a:rPr lang="es-ES" sz="1000" b="0" i="0" kern="1200" baseline="0" dirty="0">
                          <a:solidFill>
                            <a:srgbClr val="FFFFFF"/>
                          </a:solidFill>
                          <a:effectLst/>
                          <a:latin typeface="+mn-lt"/>
                          <a:ea typeface="+mn-ea"/>
                          <a:cs typeface="+mn-cs"/>
                        </a:rPr>
                        <a:t> </a:t>
                      </a:r>
                      <a:r>
                        <a:rPr lang="es-AR" sz="1000" b="0" i="0" kern="1200" dirty="0">
                          <a:solidFill>
                            <a:srgbClr val="FFFFFF"/>
                          </a:solidFill>
                          <a:effectLst/>
                          <a:latin typeface="+mn-lt"/>
                          <a:ea typeface="+mn-ea"/>
                          <a:cs typeface="+mn-cs"/>
                        </a:rPr>
                        <a:t>PQR por cada 100 usuarios por año</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7342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a:t>
                      </a:r>
                      <a:r>
                        <a:rPr lang="es-AR" sz="1000" b="0" i="0" kern="1200" dirty="0">
                          <a:solidFill>
                            <a:srgbClr val="FFFFFF"/>
                          </a:solidFill>
                          <a:effectLst/>
                          <a:latin typeface="+mn-lt"/>
                          <a:ea typeface="+mn-ea"/>
                          <a:cs typeface="+mn-cs"/>
                        </a:rPr>
                        <a:t>Porcentaje de satisfacción del cliente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10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10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10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10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10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18553"/>
                  </a:ext>
                </a:extLst>
              </a:tr>
              <a:tr h="273515">
                <a:tc>
                  <a:txBody>
                    <a:bodyPr/>
                    <a:lstStyle/>
                    <a:p>
                      <a:pPr algn="ctr"/>
                      <a:r>
                        <a:rPr lang="es-ES_tradnl" sz="1100" dirty="0">
                          <a:solidFill>
                            <a:schemeClr val="bg1"/>
                          </a:solidFill>
                        </a:rPr>
                        <a:t>INDICADOR</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100"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100"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150259143"/>
                  </a:ext>
                </a:extLst>
              </a:tr>
              <a:tr h="27146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a:t>
                      </a:r>
                      <a:r>
                        <a:rPr lang="es-ES" sz="1000" b="0" i="0" kern="1200" baseline="0" dirty="0">
                          <a:solidFill>
                            <a:srgbClr val="FFFFFF"/>
                          </a:solidFill>
                          <a:effectLst/>
                          <a:latin typeface="+mn-lt"/>
                          <a:ea typeface="+mn-ea"/>
                          <a:cs typeface="+mn-cs"/>
                        </a:rPr>
                        <a:t> </a:t>
                      </a:r>
                      <a:r>
                        <a:rPr lang="es-AR" sz="1000" b="0" i="0" kern="1200" dirty="0">
                          <a:solidFill>
                            <a:srgbClr val="FFFFFF"/>
                          </a:solidFill>
                          <a:effectLst/>
                          <a:latin typeface="+mn-lt"/>
                          <a:ea typeface="+mn-ea"/>
                          <a:cs typeface="+mn-cs"/>
                        </a:rPr>
                        <a:t>PQR por cada 100 usuarios por año</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3616"/>
                  </a:ext>
                </a:extLst>
              </a:tr>
              <a:tr h="271465">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a:t>
                      </a:r>
                      <a:r>
                        <a:rPr lang="es-AR" sz="1000" b="0" i="0" kern="1200" dirty="0">
                          <a:solidFill>
                            <a:srgbClr val="FFFFFF"/>
                          </a:solidFill>
                          <a:effectLst/>
                          <a:latin typeface="+mn-lt"/>
                          <a:ea typeface="+mn-ea"/>
                          <a:cs typeface="+mn-cs"/>
                        </a:rPr>
                        <a:t>Porcentaje de satisfacción del cliente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8" y="6415705"/>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7030A0"/>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nvGraphicFramePr>
        <p:xfrm>
          <a:off x="78465" y="6852427"/>
          <a:ext cx="6697469" cy="1653162"/>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 sz="1000" noProof="0" dirty="0">
                        <a:solidFill>
                          <a:schemeClr val="bg1"/>
                        </a:solidFill>
                        <a:latin typeface="+mn-lt"/>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42658">
                <a:tc>
                  <a:txBody>
                    <a:bodyPr/>
                    <a:lstStyle/>
                    <a:p>
                      <a:pPr algn="l" fontAlgn="ctr"/>
                      <a:r>
                        <a:rPr lang="es-E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a:solidFill>
                          <a:schemeClr val="bg1"/>
                        </a:solidFill>
                        <a:latin typeface="+mn-lt"/>
                        <a:ea typeface="+mn-ea"/>
                        <a:cs typeface="+mn-cs"/>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48491">
                <a:tc>
                  <a:txBody>
                    <a:bodyPr/>
                    <a:lstStyle/>
                    <a:p>
                      <a:pPr algn="l" fontAlgn="ctr"/>
                      <a:endParaRPr lang="es-E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1" kern="120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156819"/>
                  </a:ext>
                </a:extLst>
              </a:tr>
              <a:tr h="321933">
                <a:tc>
                  <a:txBody>
                    <a:bodyPr/>
                    <a:lstStyle/>
                    <a:p>
                      <a:pPr algn="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algn="l" fontAlgn="ctr"/>
                      <a:r>
                        <a:rPr lang="es-E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mn-lt"/>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323079"/>
                  </a:ext>
                </a:extLst>
              </a:tr>
            </a:tbl>
          </a:graphicData>
        </a:graphic>
      </p:graphicFrame>
      <p:sp>
        <p:nvSpPr>
          <p:cNvPr id="14" name="CuadroTexto 13">
            <a:extLst>
              <a:ext uri="{FF2B5EF4-FFF2-40B4-BE49-F238E27FC236}">
                <a16:creationId xmlns:a16="http://schemas.microsoft.com/office/drawing/2014/main" id="{819155E7-F4F1-4CB6-9B5E-093A3E17044B}"/>
              </a:ext>
            </a:extLst>
          </p:cNvPr>
          <p:cNvSpPr txBox="1"/>
          <p:nvPr/>
        </p:nvSpPr>
        <p:spPr>
          <a:xfrm>
            <a:off x="1918272" y="260709"/>
            <a:ext cx="5514331" cy="64633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CALIDAD DEL SERVICIO</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ASEGURAR LA GESTIÓN DEL CLIENTE</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374C2C2D-7819-3F31-F909-34A973025CA1}"/>
              </a:ext>
            </a:extLst>
          </p:cNvPr>
          <p:cNvSpPr txBox="1"/>
          <p:nvPr/>
        </p:nvSpPr>
        <p:spPr>
          <a:xfrm>
            <a:off x="13347" y="8904493"/>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1701109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17</a:t>
            </a:r>
          </a:p>
        </p:txBody>
      </p:sp>
      <p:sp>
        <p:nvSpPr>
          <p:cNvPr id="8" name="Rectángulo 7"/>
          <p:cNvSpPr/>
          <p:nvPr/>
        </p:nvSpPr>
        <p:spPr>
          <a:xfrm>
            <a:off x="349895" y="1544866"/>
            <a:ext cx="6154615" cy="60382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Eficiencia en la Gestión Empresarial conforma la perspectiva de Capital Humano y Organizacional del Mapa Estratégico. Esta área gestiona todos los recursos intangibles que permiten el funcionamiento eficiente de los procesos internos de la empresa. </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INDICADORES</a:t>
            </a:r>
          </a:p>
        </p:txBody>
      </p:sp>
      <p:sp>
        <p:nvSpPr>
          <p:cNvPr id="18" name="Rectángulo 17"/>
          <p:cNvSpPr/>
          <p:nvPr/>
        </p:nvSpPr>
        <p:spPr>
          <a:xfrm>
            <a:off x="-1796" y="364543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43</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46433"/>
          <a:ext cx="6330460" cy="893339"/>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893339">
                <a:tc>
                  <a:txBody>
                    <a:bodyPr/>
                    <a:lstStyle/>
                    <a:p>
                      <a:pPr algn="r" defTabSz="843964">
                        <a:defRPr/>
                      </a:pPr>
                      <a:r>
                        <a:rPr lang="es-AR" sz="1050" b="0" i="0" dirty="0">
                          <a:solidFill>
                            <a:schemeClr val="bg1"/>
                          </a:solidFill>
                          <a:effectLst/>
                          <a:latin typeface="+mn-lt"/>
                        </a:rPr>
                        <a:t>CONTAR CON RECURSOS HUMANOS CAPACITADOS, Y CON UNA COMPENSACIÓN COMPETITIVA Y BASADA EN EL DESEMPEÑO</a:t>
                      </a:r>
                      <a:endParaRPr lang="es-ES" sz="1050" b="0" i="0" dirty="0">
                        <a:solidFill>
                          <a:schemeClr val="bg1"/>
                        </a:solidFill>
                        <a:effectLst/>
                        <a:latin typeface="+mn-lt"/>
                      </a:endParaRP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Gastos en la capacitación del personal (%)</a:t>
                      </a:r>
                    </a:p>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Porcentaje de empleados capacitados (%)</a:t>
                      </a: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78467" y="4101386"/>
          <a:ext cx="6697467" cy="1482249"/>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253218">
                <a:tc>
                  <a:txBody>
                    <a:bodyPr/>
                    <a:lstStyle/>
                    <a:p>
                      <a:pPr algn="ctr"/>
                      <a:r>
                        <a:rPr lang="es-ES_tradnl" sz="10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239151">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1. Gastos en la capacitación del personal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23915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a:t>
                      </a:r>
                      <a:r>
                        <a:rPr lang="es-AR" sz="1000" b="0" i="0" kern="1200" dirty="0">
                          <a:solidFill>
                            <a:srgbClr val="FFFFFF"/>
                          </a:solidFill>
                          <a:effectLst/>
                          <a:latin typeface="+mn-lt"/>
                          <a:ea typeface="+mn-ea"/>
                          <a:cs typeface="+mn-cs"/>
                        </a:rPr>
                        <a:t>Porcentaje de empleados capacitados (%)</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065026"/>
                  </a:ext>
                </a:extLst>
              </a:tr>
              <a:tr h="250243">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_tradnl" sz="1000" b="1" dirty="0">
                          <a:solidFill>
                            <a:schemeClr val="bg1"/>
                          </a:solidFill>
                        </a:rPr>
                        <a:t>INDICADOR</a:t>
                      </a:r>
                      <a:endParaRPr lang="es-ES" sz="1000" b="1" i="0" kern="120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b="1"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b="1"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b="1"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b="1"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150259143"/>
                  </a:ext>
                </a:extLst>
              </a:tr>
              <a:tr h="250243">
                <a:tc>
                  <a:txBody>
                    <a:bodyPr/>
                    <a:lstStyle/>
                    <a:p>
                      <a:pPr marL="0" marR="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1. Gastos en la capacitación del personal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3616"/>
                  </a:ext>
                </a:extLst>
              </a:tr>
              <a:tr h="25024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2. </a:t>
                      </a:r>
                      <a:r>
                        <a:rPr lang="es-AR" sz="1000" b="0" i="0" kern="1200" dirty="0">
                          <a:solidFill>
                            <a:srgbClr val="FFFFFF"/>
                          </a:solidFill>
                          <a:effectLst/>
                          <a:latin typeface="+mn-lt"/>
                          <a:ea typeface="+mn-ea"/>
                          <a:cs typeface="+mn-cs"/>
                        </a:rPr>
                        <a:t>Porcentaje de empleados capacitados (%)</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820573"/>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796" y="6469891"/>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1626381818"/>
              </p:ext>
            </p:extLst>
          </p:nvPr>
        </p:nvGraphicFramePr>
        <p:xfrm>
          <a:off x="78467" y="6931349"/>
          <a:ext cx="6697469" cy="1323330"/>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42658">
                <a:tc>
                  <a:txBody>
                    <a:bodyPr/>
                    <a:lstStyle/>
                    <a:p>
                      <a:pPr algn="l" fontAlgn="ctr"/>
                      <a:r>
                        <a:rPr lang="es-ES" sz="1000" b="0" i="0" u="none" strike="noStrike" noProof="0" dirty="0">
                          <a:solidFill>
                            <a:schemeClr val="bg1"/>
                          </a:solidFill>
                          <a:effectLst/>
                          <a:latin typeface="Calibri" panose="020F0502020204030204" pitchFamily="34" charset="0"/>
                        </a:rPr>
                        <a:t> </a:t>
                      </a:r>
                      <a:r>
                        <a:rPr lang="es-AR" sz="1000" b="0" i="0" u="none" strike="noStrike" noProof="0" dirty="0">
                          <a:solidFill>
                            <a:schemeClr val="bg1"/>
                          </a:solidFill>
                          <a:effectLst/>
                          <a:latin typeface="Calibri" panose="020F0502020204030204" pitchFamily="34" charset="0"/>
                        </a:rPr>
                        <a:t>Gastos de capacitación de personal</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221</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239</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252</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262</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273</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a:solidFill>
                          <a:schemeClr val="bg1"/>
                        </a:solidFill>
                        <a:latin typeface="+mn-lt"/>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21933">
                <a:tc>
                  <a:txBody>
                    <a:bodyPr/>
                    <a:lstStyle/>
                    <a:p>
                      <a:pPr algn="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s-ES" sz="1000" b="0" i="0" u="none" strike="noStrike" noProof="0" dirty="0">
                          <a:solidFill>
                            <a:schemeClr val="bg1"/>
                          </a:solidFill>
                          <a:effectLst/>
                          <a:latin typeface="Calibri" panose="020F0502020204030204" pitchFamily="34" charset="0"/>
                        </a:rPr>
                        <a:t> </a:t>
                      </a:r>
                      <a:r>
                        <a:rPr lang="es-AR" sz="1000" b="0" i="0" u="none" strike="noStrike" noProof="0" dirty="0">
                          <a:solidFill>
                            <a:schemeClr val="bg1"/>
                          </a:solidFill>
                          <a:effectLst/>
                          <a:latin typeface="Calibri" panose="020F0502020204030204" pitchFamily="34" charset="0"/>
                        </a:rPr>
                        <a:t>Gastos de capacitación de personal</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286</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298</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311</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2.142</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323079"/>
                  </a:ext>
                </a:extLst>
              </a:tr>
            </a:tbl>
          </a:graphicData>
        </a:graphic>
      </p:graphicFrame>
      <p:sp>
        <p:nvSpPr>
          <p:cNvPr id="14" name="CuadroTexto 13">
            <a:extLst>
              <a:ext uri="{FF2B5EF4-FFF2-40B4-BE49-F238E27FC236}">
                <a16:creationId xmlns:a16="http://schemas.microsoft.com/office/drawing/2014/main" id="{2C99BEA6-91C2-4CB0-B8EA-7D4DD2A8A4F8}"/>
              </a:ext>
            </a:extLst>
          </p:cNvPr>
          <p:cNvSpPr txBox="1"/>
          <p:nvPr/>
        </p:nvSpPr>
        <p:spPr>
          <a:xfrm>
            <a:off x="1704976" y="358245"/>
            <a:ext cx="5286374" cy="76944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GESTIÓN EMPRESARIAL</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CONTAR CON RECURSOS HUMANOS CAPACITADOS, Y CON UNA COMPENSACIÓN COMPETITIVA Y BASADA EN EL DESEMPEÑO</a:t>
            </a:r>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C2628017-6DC4-E6C7-1427-E1B6F1D48384}"/>
              </a:ext>
            </a:extLst>
          </p:cNvPr>
          <p:cNvSpPr txBox="1"/>
          <p:nvPr/>
        </p:nvSpPr>
        <p:spPr>
          <a:xfrm>
            <a:off x="13347" y="892855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prstClr val="white"/>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197859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Rectángulo 11"/>
          <p:cNvSpPr/>
          <p:nvPr/>
        </p:nvSpPr>
        <p:spPr>
          <a:xfrm>
            <a:off x="-1796" y="-441262"/>
            <a:ext cx="2494671" cy="2052741"/>
          </a:xfrm>
          <a:prstGeom prst="rect">
            <a:avLst/>
          </a:prstGeom>
        </p:spPr>
        <p:txBody>
          <a:bodyPr wrap="square">
            <a:spAutoFit/>
          </a:bodyPr>
          <a:lstStyle/>
          <a:p>
            <a:pPr marL="0" marR="0" lvl="0" indent="0" algn="just" defTabSz="843964" rtl="0" eaLnBrk="1" fontAlgn="auto" latinLnBrk="0" hangingPunct="1">
              <a:lnSpc>
                <a:spcPct val="100000"/>
              </a:lnSpc>
              <a:spcBef>
                <a:spcPts val="0"/>
              </a:spcBef>
              <a:spcAft>
                <a:spcPts val="0"/>
              </a:spcAft>
              <a:buClrTx/>
              <a:buSzTx/>
              <a:buFontTx/>
              <a:buNone/>
              <a:tabLst/>
              <a:defRPr/>
            </a:pPr>
            <a:r>
              <a:rPr kumimoji="0" lang="es-ES_tradnl" sz="12739"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18</a:t>
            </a:r>
          </a:p>
        </p:txBody>
      </p:sp>
      <p:sp>
        <p:nvSpPr>
          <p:cNvPr id="8" name="Rectángulo 7"/>
          <p:cNvSpPr/>
          <p:nvPr/>
        </p:nvSpPr>
        <p:spPr>
          <a:xfrm>
            <a:off x="349895" y="1544866"/>
            <a:ext cx="6154615" cy="603820"/>
          </a:xfrm>
          <a:prstGeom prst="rect">
            <a:avLst/>
          </a:prstGeom>
        </p:spPr>
        <p:txBody>
          <a:bodyPr wrap="square">
            <a:spAutoFit/>
          </a:bodyPr>
          <a:lstStyle/>
          <a:p>
            <a:pPr marL="0" marR="0" lvl="0" indent="0" algn="just" defTabSz="422041" rtl="0" eaLnBrk="1" fontAlgn="auto" latinLnBrk="0" hangingPunct="1">
              <a:lnSpc>
                <a:spcPct val="100000"/>
              </a:lnSpc>
              <a:spcBef>
                <a:spcPts val="0"/>
              </a:spcBef>
              <a:spcAft>
                <a:spcPts val="554"/>
              </a:spcAft>
              <a:buClrTx/>
              <a:buSzTx/>
              <a:buFontTx/>
              <a:buNone/>
              <a:tabLst/>
              <a:defRPr/>
            </a:pPr>
            <a:r>
              <a:rPr kumimoji="0" lang="es-ES" sz="1108"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El área de Eficiencia en la Gestión Empresarial conforma la perspectiva de Capital Humano y Organizacional del Mapa Estratégico. Esta área gestiona todos los recursos intangibles que permiten el funcionamiento eficiente de los procesos internos de la empresa. </a:t>
            </a:r>
            <a:endParaRPr kumimoji="0" lang="es-ES"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0" y="1094379"/>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DESCRIPCIÓN</a:t>
            </a:r>
          </a:p>
        </p:txBody>
      </p:sp>
      <p:sp>
        <p:nvSpPr>
          <p:cNvPr id="15" name="Rectángulo 14"/>
          <p:cNvSpPr/>
          <p:nvPr/>
        </p:nvSpPr>
        <p:spPr>
          <a:xfrm>
            <a:off x="-1795" y="2281965"/>
            <a:ext cx="2760236"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OBJETIVOS</a:t>
            </a:r>
          </a:p>
        </p:txBody>
      </p:sp>
      <p:sp>
        <p:nvSpPr>
          <p:cNvPr id="16" name="Rectángulo 15"/>
          <p:cNvSpPr/>
          <p:nvPr/>
        </p:nvSpPr>
        <p:spPr>
          <a:xfrm>
            <a:off x="3142956" y="2281965"/>
            <a:ext cx="3715043"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INDICADORES</a:t>
            </a:r>
          </a:p>
        </p:txBody>
      </p:sp>
      <p:sp>
        <p:nvSpPr>
          <p:cNvPr id="18" name="Rectángulo 17"/>
          <p:cNvSpPr/>
          <p:nvPr/>
        </p:nvSpPr>
        <p:spPr>
          <a:xfrm>
            <a:off x="-1796" y="3645433"/>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LINEA BASE Y METAS</a:t>
            </a:r>
          </a:p>
        </p:txBody>
      </p:sp>
      <p:sp>
        <p:nvSpPr>
          <p:cNvPr id="17" name="Marcador de número de diapositiva 2"/>
          <p:cNvSpPr txBox="1">
            <a:spLocks/>
          </p:cNvSpPr>
          <p:nvPr/>
        </p:nvSpPr>
        <p:spPr>
          <a:xfrm>
            <a:off x="6049108" y="1"/>
            <a:ext cx="307731" cy="447126"/>
          </a:xfrm>
          <a:prstGeom prst="rect">
            <a:avLst/>
          </a:prstGeom>
        </p:spPr>
        <p:txBody>
          <a:bodyPr vert="horz" lIns="84406" tIns="42203" rIns="84406" bIns="42203" rtlCol="0" anchor="ctr"/>
          <a:lstStyle>
            <a:defPPr>
              <a:defRPr lang="es-ES_tradnl"/>
            </a:defPPr>
            <a:lvl1pPr marL="0" algn="r" defTabSz="914272" rtl="0" eaLnBrk="1" latinLnBrk="0" hangingPunct="1">
              <a:defRPr sz="1000" b="1"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9" algn="l" defTabSz="914272" rtl="0" eaLnBrk="1" latinLnBrk="0" hangingPunct="1">
              <a:defRPr sz="1800" kern="1200">
                <a:solidFill>
                  <a:schemeClr val="tx1"/>
                </a:solidFill>
                <a:latin typeface="+mn-lt"/>
                <a:ea typeface="+mn-ea"/>
                <a:cs typeface="+mn-cs"/>
              </a:defRPr>
            </a:lvl4pPr>
            <a:lvl5pPr marL="1828545"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a:lstStyle>
          <a:p>
            <a:pPr marL="0" marR="0" lvl="0" indent="0" algn="r" defTabSz="843964" rtl="0" eaLnBrk="1" fontAlgn="auto" latinLnBrk="0" hangingPunct="1">
              <a:lnSpc>
                <a:spcPct val="100000"/>
              </a:lnSpc>
              <a:spcBef>
                <a:spcPts val="0"/>
              </a:spcBef>
              <a:spcAft>
                <a:spcPts val="0"/>
              </a:spcAft>
              <a:buClrTx/>
              <a:buSzTx/>
              <a:buFontTx/>
              <a:buNone/>
              <a:tabLst/>
              <a:defRPr/>
            </a:pPr>
            <a:fld id="{5232BF38-244B-C24A-A83F-D487E842036C}" type="slidenum">
              <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843964" rtl="0" eaLnBrk="1" fontAlgn="auto" latinLnBrk="0" hangingPunct="1">
                <a:lnSpc>
                  <a:spcPct val="100000"/>
                </a:lnSpc>
                <a:spcBef>
                  <a:spcPts val="0"/>
                </a:spcBef>
                <a:spcAft>
                  <a:spcPts val="0"/>
                </a:spcAft>
                <a:buClrTx/>
                <a:buSzTx/>
                <a:buFontTx/>
                <a:buNone/>
                <a:tabLst/>
                <a:defRPr/>
              </a:pPr>
              <a:t>44</a:t>
            </a:fld>
            <a:endParaRPr kumimoji="0" lang="es-ES_tradnl" sz="923"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a 19">
            <a:extLst>
              <a:ext uri="{FF2B5EF4-FFF2-40B4-BE49-F238E27FC236}">
                <a16:creationId xmlns:a16="http://schemas.microsoft.com/office/drawing/2014/main" id="{133036B1-E79E-C940-BC9D-3ECE7E577B7F}"/>
              </a:ext>
            </a:extLst>
          </p:cNvPr>
          <p:cNvGraphicFramePr>
            <a:graphicFrameLocks noGrp="1"/>
          </p:cNvGraphicFramePr>
          <p:nvPr/>
        </p:nvGraphicFramePr>
        <p:xfrm>
          <a:off x="263770" y="2665483"/>
          <a:ext cx="6330460" cy="893339"/>
        </p:xfrm>
        <a:graphic>
          <a:graphicData uri="http://schemas.openxmlformats.org/drawingml/2006/table">
            <a:tbl>
              <a:tblPr/>
              <a:tblGrid>
                <a:gridCol w="2504048">
                  <a:extLst>
                    <a:ext uri="{9D8B030D-6E8A-4147-A177-3AD203B41FA5}">
                      <a16:colId xmlns:a16="http://schemas.microsoft.com/office/drawing/2014/main" val="73831603"/>
                    </a:ext>
                  </a:extLst>
                </a:gridCol>
                <a:gridCol w="3826412">
                  <a:extLst>
                    <a:ext uri="{9D8B030D-6E8A-4147-A177-3AD203B41FA5}">
                      <a16:colId xmlns:a16="http://schemas.microsoft.com/office/drawing/2014/main" val="2536117369"/>
                    </a:ext>
                  </a:extLst>
                </a:gridCol>
              </a:tblGrid>
              <a:tr h="893339">
                <a:tc>
                  <a:txBody>
                    <a:bodyPr/>
                    <a:lstStyle/>
                    <a:p>
                      <a:pPr algn="r" defTabSz="843964">
                        <a:defRPr/>
                      </a:pPr>
                      <a:r>
                        <a:rPr lang="es-AR" sz="1100" b="0" i="0" dirty="0">
                          <a:solidFill>
                            <a:schemeClr val="bg1"/>
                          </a:solidFill>
                          <a:effectLst/>
                          <a:latin typeface="+mn-lt"/>
                        </a:rPr>
                        <a:t>IMPLEMENTAR TECNOLOGÍAS QUE SOPORTEN LA PRESTACIÓN DEL SERVICIO Y LA GESTIÓN EMPRESARIAL</a:t>
                      </a:r>
                    </a:p>
                  </a:txBody>
                  <a:tcPr marL="64957" marR="64957" marT="32478" marB="32478" anchor="ctr">
                    <a:lnL>
                      <a:noFill/>
                    </a:lnL>
                    <a:lnR w="9525" cap="flat" cmpd="sng" algn="ctr">
                      <a:noFill/>
                      <a:prstDash val="solid"/>
                      <a:round/>
                      <a:headEnd type="none" w="med" len="med"/>
                      <a:tailEnd type="none" w="med" len="med"/>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685800" rtl="0" eaLnBrk="1" fontAlgn="base" latinLnBrk="0" hangingPunct="1">
                        <a:lnSpc>
                          <a:spcPct val="100000"/>
                        </a:lnSpc>
                        <a:spcBef>
                          <a:spcPts val="0"/>
                        </a:spcBef>
                        <a:spcAft>
                          <a:spcPts val="0"/>
                        </a:spcAft>
                        <a:buClrTx/>
                        <a:buSzTx/>
                        <a:buFont typeface="Arial" panose="020B0604020202020204" pitchFamily="34" charset="0"/>
                        <a:buAutoNum type="arabicPeriod"/>
                        <a:tabLst/>
                        <a:defRPr/>
                      </a:pPr>
                      <a:r>
                        <a:rPr lang="es-AR" sz="1100" b="0" i="0" kern="1200" dirty="0">
                          <a:solidFill>
                            <a:srgbClr val="FFFFFF"/>
                          </a:solidFill>
                          <a:effectLst/>
                          <a:latin typeface="+mn-lt"/>
                          <a:ea typeface="+mn-ea"/>
                          <a:cs typeface="+mn-cs"/>
                        </a:rPr>
                        <a:t>Ejecución de la encuesta de cultura corporativa (cualitativo)</a:t>
                      </a:r>
                      <a:endParaRPr lang="es-ES" sz="1100" b="0" i="0" kern="1200" dirty="0">
                        <a:solidFill>
                          <a:srgbClr val="FFFFFF"/>
                        </a:solidFill>
                        <a:effectLst/>
                        <a:latin typeface="+mn-lt"/>
                        <a:ea typeface="+mn-ea"/>
                        <a:cs typeface="+mn-cs"/>
                      </a:endParaRPr>
                    </a:p>
                  </a:txBody>
                  <a:tcPr marL="365538" marR="64957" marT="32478" marB="32478" anchor="ctr">
                    <a:lnL w="9525" cap="flat" cmpd="sng" algn="ctr">
                      <a:noFill/>
                      <a:prstDash val="solid"/>
                      <a:round/>
                      <a:headEnd type="none" w="med" len="med"/>
                      <a:tailEnd type="none" w="med" len="med"/>
                    </a:lnL>
                    <a:lnR>
                      <a:noFill/>
                    </a:lnR>
                    <a:lnT w="10782"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994807"/>
                  </a:ext>
                </a:extLst>
              </a:tr>
            </a:tbl>
          </a:graphicData>
        </a:graphic>
      </p:graphicFrame>
      <p:graphicFrame>
        <p:nvGraphicFramePr>
          <p:cNvPr id="19" name="Tabla 3">
            <a:extLst>
              <a:ext uri="{FF2B5EF4-FFF2-40B4-BE49-F238E27FC236}">
                <a16:creationId xmlns:a16="http://schemas.microsoft.com/office/drawing/2014/main" id="{84D651CB-8B91-4C23-B653-4B883D78E151}"/>
              </a:ext>
            </a:extLst>
          </p:cNvPr>
          <p:cNvGraphicFramePr>
            <a:graphicFrameLocks noGrp="1"/>
          </p:cNvGraphicFramePr>
          <p:nvPr/>
        </p:nvGraphicFramePr>
        <p:xfrm>
          <a:off x="78469" y="4087570"/>
          <a:ext cx="6697467" cy="1461977"/>
        </p:xfrm>
        <a:graphic>
          <a:graphicData uri="http://schemas.openxmlformats.org/drawingml/2006/table">
            <a:tbl>
              <a:tblPr firstRow="1" bandRow="1">
                <a:tableStyleId>{F5AB1C69-6EDB-4FF4-983F-18BD219EF322}</a:tableStyleId>
              </a:tblPr>
              <a:tblGrid>
                <a:gridCol w="2797455">
                  <a:extLst>
                    <a:ext uri="{9D8B030D-6E8A-4147-A177-3AD203B41FA5}">
                      <a16:colId xmlns:a16="http://schemas.microsoft.com/office/drawing/2014/main" val="1062289927"/>
                    </a:ext>
                  </a:extLst>
                </a:gridCol>
                <a:gridCol w="650002">
                  <a:extLst>
                    <a:ext uri="{9D8B030D-6E8A-4147-A177-3AD203B41FA5}">
                      <a16:colId xmlns:a16="http://schemas.microsoft.com/office/drawing/2014/main" val="498192169"/>
                    </a:ext>
                  </a:extLst>
                </a:gridCol>
                <a:gridCol w="650002">
                  <a:extLst>
                    <a:ext uri="{9D8B030D-6E8A-4147-A177-3AD203B41FA5}">
                      <a16:colId xmlns:a16="http://schemas.microsoft.com/office/drawing/2014/main" val="1571565694"/>
                    </a:ext>
                  </a:extLst>
                </a:gridCol>
                <a:gridCol w="650002">
                  <a:extLst>
                    <a:ext uri="{9D8B030D-6E8A-4147-A177-3AD203B41FA5}">
                      <a16:colId xmlns:a16="http://schemas.microsoft.com/office/drawing/2014/main" val="745369166"/>
                    </a:ext>
                  </a:extLst>
                </a:gridCol>
                <a:gridCol w="650002">
                  <a:extLst>
                    <a:ext uri="{9D8B030D-6E8A-4147-A177-3AD203B41FA5}">
                      <a16:colId xmlns:a16="http://schemas.microsoft.com/office/drawing/2014/main" val="814401102"/>
                    </a:ext>
                  </a:extLst>
                </a:gridCol>
                <a:gridCol w="650002">
                  <a:extLst>
                    <a:ext uri="{9D8B030D-6E8A-4147-A177-3AD203B41FA5}">
                      <a16:colId xmlns:a16="http://schemas.microsoft.com/office/drawing/2014/main" val="4081788588"/>
                    </a:ext>
                  </a:extLst>
                </a:gridCol>
                <a:gridCol w="650002">
                  <a:extLst>
                    <a:ext uri="{9D8B030D-6E8A-4147-A177-3AD203B41FA5}">
                      <a16:colId xmlns:a16="http://schemas.microsoft.com/office/drawing/2014/main" val="62359440"/>
                    </a:ext>
                  </a:extLst>
                </a:gridCol>
              </a:tblGrid>
              <a:tr h="343802">
                <a:tc>
                  <a:txBody>
                    <a:bodyPr/>
                    <a:lstStyle/>
                    <a:p>
                      <a:pPr algn="ctr"/>
                      <a:r>
                        <a:rPr lang="es-ES_tradnl" sz="1000" dirty="0">
                          <a:solidFill>
                            <a:schemeClr val="bg1"/>
                          </a:solidFill>
                        </a:rPr>
                        <a:t>INDICADOR</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2020</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dirty="0">
                          <a:solidFill>
                            <a:schemeClr val="bg1"/>
                          </a:solidFill>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32470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Ejecución de la encuesta de cultura corporativa (cualitativo)</a:t>
                      </a:r>
                    </a:p>
                  </a:txBody>
                  <a:tcPr marL="84406" marR="84406" marT="42203" marB="4220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39763">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_tradnl" sz="1000" b="1" dirty="0">
                          <a:solidFill>
                            <a:schemeClr val="bg1"/>
                          </a:solidFill>
                        </a:rPr>
                        <a:t>INDICADOR</a:t>
                      </a:r>
                      <a:endParaRPr lang="es-ES" sz="1000" b="1" i="0" kern="1200" dirty="0">
                        <a:solidFill>
                          <a:srgbClr val="FFFFFF"/>
                        </a:solidFill>
                        <a:effectLst/>
                        <a:latin typeface="+mn-lt"/>
                        <a:ea typeface="+mn-ea"/>
                        <a:cs typeface="+mn-cs"/>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b="1" dirty="0">
                          <a:solidFill>
                            <a:schemeClr val="bg1"/>
                          </a:solidFill>
                        </a:rPr>
                        <a:t>2026</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b="1" dirty="0">
                          <a:solidFill>
                            <a:schemeClr val="bg1"/>
                          </a:solidFill>
                        </a:rPr>
                        <a:t>2027</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_tradnl" sz="1000" b="1" dirty="0">
                          <a:solidFill>
                            <a:schemeClr val="bg1"/>
                          </a:solidFill>
                        </a:rPr>
                        <a:t>2028</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b="1" dirty="0">
                        <a:solidFill>
                          <a:schemeClr val="bg1"/>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endParaRPr lang="es-ES_tradnl" sz="1000" b="1"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150259143"/>
                  </a:ext>
                </a:extLst>
              </a:tr>
              <a:tr h="33976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1. </a:t>
                      </a:r>
                      <a:r>
                        <a:rPr lang="es-AR" sz="1000" b="0" i="0" kern="1200" dirty="0">
                          <a:solidFill>
                            <a:srgbClr val="FFFFFF"/>
                          </a:solidFill>
                          <a:effectLst/>
                          <a:latin typeface="+mn-lt"/>
                          <a:ea typeface="+mn-ea"/>
                          <a:cs typeface="+mn-cs"/>
                        </a:rPr>
                        <a:t>Ejecución de la encuesta de cultura corporativa (cualitativo)</a:t>
                      </a: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s-AR" dirty="0"/>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lnSpc>
                          <a:spcPct val="115000"/>
                        </a:lnSpc>
                        <a:spcAft>
                          <a:spcPts val="600"/>
                        </a:spcAft>
                      </a:pPr>
                      <a:endParaRPr lang="en-US" sz="1000" kern="1200" dirty="0">
                        <a:solidFill>
                          <a:schemeClr val="bg1"/>
                        </a:solidFill>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_tradnl" sz="1000" dirty="0">
                        <a:solidFill>
                          <a:schemeClr val="bg2"/>
                        </a:solidFill>
                      </a:endParaRPr>
                    </a:p>
                  </a:txBody>
                  <a:tcPr marL="84406" marR="84406" marT="42203" marB="4220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93616"/>
                  </a:ext>
                </a:extLst>
              </a:tr>
            </a:tbl>
          </a:graphicData>
        </a:graphic>
      </p:graphicFrame>
      <p:sp>
        <p:nvSpPr>
          <p:cNvPr id="21" name="Rectángulo 20">
            <a:extLst>
              <a:ext uri="{FF2B5EF4-FFF2-40B4-BE49-F238E27FC236}">
                <a16:creationId xmlns:a16="http://schemas.microsoft.com/office/drawing/2014/main" id="{ED443D79-4052-6C46-8252-2F1784B418A6}"/>
              </a:ext>
            </a:extLst>
          </p:cNvPr>
          <p:cNvSpPr/>
          <p:nvPr/>
        </p:nvSpPr>
        <p:spPr>
          <a:xfrm>
            <a:off x="1" y="6339872"/>
            <a:ext cx="6857999" cy="3481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Ins="332308">
            <a:spAutoFit/>
          </a:bodyPr>
          <a:lstStyle/>
          <a:p>
            <a:pPr marL="83529" marR="0" lvl="0" indent="0" algn="ctr" defTabSz="843964" rtl="0" eaLnBrk="1" fontAlgn="auto" latinLnBrk="0" hangingPunct="1">
              <a:lnSpc>
                <a:spcPct val="100000"/>
              </a:lnSpc>
              <a:spcBef>
                <a:spcPts val="0"/>
              </a:spcBef>
              <a:spcAft>
                <a:spcPts val="0"/>
              </a:spcAft>
              <a:buClrTx/>
              <a:buSzTx/>
              <a:buFontTx/>
              <a:buNone/>
              <a:tabLst/>
              <a:defRPr/>
            </a:pPr>
            <a:r>
              <a:rPr kumimoji="0" lang="es-ES_tradnl" sz="1662"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INVERSIONES INICIATIVAS PLAN ESTRATÉGICO</a:t>
            </a:r>
          </a:p>
        </p:txBody>
      </p:sp>
      <p:graphicFrame>
        <p:nvGraphicFramePr>
          <p:cNvPr id="22" name="Tabla 3">
            <a:extLst>
              <a:ext uri="{FF2B5EF4-FFF2-40B4-BE49-F238E27FC236}">
                <a16:creationId xmlns:a16="http://schemas.microsoft.com/office/drawing/2014/main" id="{F305A0B6-BB3C-B944-AA6F-738D996CBD28}"/>
              </a:ext>
            </a:extLst>
          </p:cNvPr>
          <p:cNvGraphicFramePr>
            <a:graphicFrameLocks noGrp="1"/>
          </p:cNvGraphicFramePr>
          <p:nvPr>
            <p:extLst>
              <p:ext uri="{D42A27DB-BD31-4B8C-83A1-F6EECF244321}">
                <p14:modId xmlns:p14="http://schemas.microsoft.com/office/powerpoint/2010/main" val="1452916473"/>
              </p:ext>
            </p:extLst>
          </p:nvPr>
        </p:nvGraphicFramePr>
        <p:xfrm>
          <a:off x="78467" y="6793713"/>
          <a:ext cx="6697469" cy="1323330"/>
        </p:xfrm>
        <a:graphic>
          <a:graphicData uri="http://schemas.openxmlformats.org/drawingml/2006/table">
            <a:tbl>
              <a:tblPr firstRow="1" bandRow="1">
                <a:tableStyleId>{F5AB1C69-6EDB-4FF4-983F-18BD219EF322}</a:tableStyleId>
              </a:tblPr>
              <a:tblGrid>
                <a:gridCol w="3017561">
                  <a:extLst>
                    <a:ext uri="{9D8B030D-6E8A-4147-A177-3AD203B41FA5}">
                      <a16:colId xmlns:a16="http://schemas.microsoft.com/office/drawing/2014/main" val="1062289927"/>
                    </a:ext>
                  </a:extLst>
                </a:gridCol>
                <a:gridCol w="613318">
                  <a:extLst>
                    <a:ext uri="{9D8B030D-6E8A-4147-A177-3AD203B41FA5}">
                      <a16:colId xmlns:a16="http://schemas.microsoft.com/office/drawing/2014/main" val="498192169"/>
                    </a:ext>
                  </a:extLst>
                </a:gridCol>
                <a:gridCol w="613318">
                  <a:extLst>
                    <a:ext uri="{9D8B030D-6E8A-4147-A177-3AD203B41FA5}">
                      <a16:colId xmlns:a16="http://schemas.microsoft.com/office/drawing/2014/main" val="1571565694"/>
                    </a:ext>
                  </a:extLst>
                </a:gridCol>
                <a:gridCol w="613318">
                  <a:extLst>
                    <a:ext uri="{9D8B030D-6E8A-4147-A177-3AD203B41FA5}">
                      <a16:colId xmlns:a16="http://schemas.microsoft.com/office/drawing/2014/main" val="745369166"/>
                    </a:ext>
                  </a:extLst>
                </a:gridCol>
                <a:gridCol w="613318">
                  <a:extLst>
                    <a:ext uri="{9D8B030D-6E8A-4147-A177-3AD203B41FA5}">
                      <a16:colId xmlns:a16="http://schemas.microsoft.com/office/drawing/2014/main" val="814401102"/>
                    </a:ext>
                  </a:extLst>
                </a:gridCol>
                <a:gridCol w="613318">
                  <a:extLst>
                    <a:ext uri="{9D8B030D-6E8A-4147-A177-3AD203B41FA5}">
                      <a16:colId xmlns:a16="http://schemas.microsoft.com/office/drawing/2014/main" val="4081788588"/>
                    </a:ext>
                  </a:extLst>
                </a:gridCol>
                <a:gridCol w="613318">
                  <a:extLst>
                    <a:ext uri="{9D8B030D-6E8A-4147-A177-3AD203B41FA5}">
                      <a16:colId xmlns:a16="http://schemas.microsoft.com/office/drawing/2014/main" val="3709575774"/>
                    </a:ext>
                  </a:extLst>
                </a:gridCol>
              </a:tblGrid>
              <a:tr h="195017">
                <a:tc>
                  <a:txBody>
                    <a:bodyPr/>
                    <a:lstStyle/>
                    <a:p>
                      <a:pPr algn="ctr"/>
                      <a:r>
                        <a:rPr lang="es-ES" sz="1000" noProof="0" dirty="0">
                          <a:solidFill>
                            <a:schemeClr val="bg1"/>
                          </a:solidFill>
                          <a:latin typeface="+mn-lt"/>
                        </a:rPr>
                        <a:t>ACCIONES (COP millones)</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2021</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2022</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2023</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2024</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s-ES" sz="1000" noProof="0" dirty="0">
                          <a:solidFill>
                            <a:schemeClr val="bg1"/>
                          </a:solidFill>
                          <a:latin typeface="+mn-lt"/>
                        </a:rPr>
                        <a:t>2025</a:t>
                      </a: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tc>
                  <a:txBody>
                    <a:bodyPr/>
                    <a:lstStyle/>
                    <a:p>
                      <a:pPr algn="r"/>
                      <a:endParaRPr lang="es-ES" sz="1000" noProof="0" dirty="0">
                        <a:solidFill>
                          <a:schemeClr val="bg1"/>
                        </a:solidFill>
                        <a:latin typeface="+mn-lt"/>
                      </a:endParaRPr>
                    </a:p>
                  </a:txBody>
                  <a:tcPr marL="84406" marR="84406" marT="42203" marB="422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819535111"/>
                  </a:ext>
                </a:extLst>
              </a:tr>
              <a:tr h="442658">
                <a:tc>
                  <a:txBody>
                    <a:bodyPr/>
                    <a:lstStyle/>
                    <a:p>
                      <a:pPr algn="l" fontAlgn="ctr"/>
                      <a:r>
                        <a:rPr lang="es-ES" sz="1000" b="0" i="0" u="none" strike="noStrike" noProof="0" dirty="0">
                          <a:solidFill>
                            <a:schemeClr val="bg1"/>
                          </a:solidFill>
                          <a:effectLst/>
                          <a:latin typeface="Calibri" panose="020F0502020204030204" pitchFamily="34" charset="0"/>
                        </a:rPr>
                        <a:t>Encuesta sobre cultura corporativa</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ctr" latinLnBrk="0" hangingPunct="1"/>
                      <a:endParaRPr lang="en-US" sz="1000" kern="1200">
                        <a:solidFill>
                          <a:schemeClr val="bg1"/>
                        </a:solidFill>
                        <a:latin typeface="+mn-lt"/>
                        <a:ea typeface="+mn-ea"/>
                        <a:cs typeface="+mn-cs"/>
                      </a:endParaRPr>
                    </a:p>
                  </a:txBody>
                  <a:tcPr marL="4397" marR="4397" marT="439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760774"/>
                  </a:ext>
                </a:extLst>
              </a:tr>
              <a:tr h="321933">
                <a:tc>
                  <a:txBody>
                    <a:bodyPr/>
                    <a:lstStyle/>
                    <a:p>
                      <a:pPr algn="r" fontAlgn="ctr"/>
                      <a:endParaRPr lang="es-ES" sz="1000" b="0" i="0" u="none" strike="noStrike" dirty="0">
                        <a:solidFill>
                          <a:schemeClr val="bg1"/>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2026</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2027</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2028</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endParaRPr lang="en-US" sz="1000" b="1" kern="1200" dirty="0">
                        <a:solidFill>
                          <a:schemeClr val="bg1"/>
                        </a:solidFill>
                        <a:latin typeface="+mn-lt"/>
                        <a:ea typeface="+mn-ea"/>
                        <a:cs typeface="+mn-cs"/>
                      </a:endParaRP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marL="0" algn="ctr" defTabSz="685800" rtl="0" eaLnBrk="1" fontAlgn="ctr" latinLnBrk="0" hangingPunct="1"/>
                      <a:r>
                        <a:rPr lang="en-US" sz="1000" b="1" kern="1200" dirty="0">
                          <a:solidFill>
                            <a:schemeClr val="bg1"/>
                          </a:solidFill>
                          <a:latin typeface="+mn-lt"/>
                          <a:ea typeface="+mn-ea"/>
                          <a:cs typeface="+mn-cs"/>
                        </a:rPr>
                        <a:t>VALOR TOTAL</a:t>
                      </a:r>
                    </a:p>
                  </a:txBody>
                  <a:tcPr marL="4397" marR="4397" marT="439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273274572"/>
                  </a:ext>
                </a:extLst>
              </a:tr>
              <a:tr h="321933">
                <a:tc>
                  <a:txBody>
                    <a:bodyPr/>
                    <a:lstStyle/>
                    <a:p>
                      <a:pPr algn="l" fontAlgn="ctr"/>
                      <a:r>
                        <a:rPr lang="es-ES" sz="1000" b="0" i="0" u="none" strike="noStrike" noProof="0" dirty="0">
                          <a:solidFill>
                            <a:schemeClr val="bg1"/>
                          </a:solidFill>
                          <a:effectLst/>
                          <a:latin typeface="Calibri" panose="020F0502020204030204" pitchFamily="34" charset="0"/>
                        </a:rPr>
                        <a:t>Encuesta sobre cultura corporativa</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4,5</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endParaRPr lang="en-US" sz="1000" b="0" i="0" u="none" strike="noStrike" kern="1200" dirty="0">
                        <a:solidFill>
                          <a:schemeClr val="bg1"/>
                        </a:solidFill>
                        <a:effectLst/>
                        <a:latin typeface="+mn-lt"/>
                        <a:ea typeface="+mn-ea"/>
                        <a:cs typeface="+mn-cs"/>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sz="1000" b="0" i="0" u="none" strike="noStrike" kern="1200" dirty="0">
                          <a:solidFill>
                            <a:schemeClr val="bg1"/>
                          </a:solidFill>
                          <a:effectLst/>
                          <a:latin typeface="+mn-lt"/>
                          <a:ea typeface="+mn-ea"/>
                          <a:cs typeface="+mn-cs"/>
                        </a:rPr>
                        <a:t>31,5</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323079"/>
                  </a:ext>
                </a:extLst>
              </a:tr>
            </a:tbl>
          </a:graphicData>
        </a:graphic>
      </p:graphicFrame>
      <p:sp>
        <p:nvSpPr>
          <p:cNvPr id="14" name="CuadroTexto 13">
            <a:extLst>
              <a:ext uri="{FF2B5EF4-FFF2-40B4-BE49-F238E27FC236}">
                <a16:creationId xmlns:a16="http://schemas.microsoft.com/office/drawing/2014/main" id="{2C99BEA6-91C2-4CB0-B8EA-7D4DD2A8A4F8}"/>
              </a:ext>
            </a:extLst>
          </p:cNvPr>
          <p:cNvSpPr txBox="1"/>
          <p:nvPr/>
        </p:nvSpPr>
        <p:spPr>
          <a:xfrm>
            <a:off x="1800013" y="356664"/>
            <a:ext cx="5130227" cy="769441"/>
          </a:xfrm>
          <a:prstGeom prst="rect">
            <a:avLst/>
          </a:prstGeom>
          <a:noFill/>
        </p:spPr>
        <p:txBody>
          <a:bodyPr wrap="square">
            <a:spAutoFit/>
          </a:bodyPr>
          <a:lstStyle/>
          <a:p>
            <a:pPr marL="0" marR="0" lvl="0" indent="0" algn="l" defTabSz="843964"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white"/>
                </a:solidFill>
                <a:effectLst/>
                <a:uLnTx/>
                <a:uFillTx/>
                <a:latin typeface="Bahnschrift SemiBold" panose="020B0502040204020203" pitchFamily="34" charset="0"/>
                <a:ea typeface="SignPainter-HouseScript" charset="0"/>
                <a:cs typeface="SignPainter-HouseScript" charset="0"/>
              </a:rPr>
              <a:t>EFICIENCIA EN LA GESTIÓN EMPRESARIAL</a:t>
            </a:r>
          </a:p>
          <a:p>
            <a:pPr marL="0" marR="0" lvl="0" indent="0" algn="l" defTabSz="843964"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Calibri" panose="020F0502020204030204"/>
                <a:ea typeface="+mn-ea"/>
                <a:cs typeface="+mn-cs"/>
              </a:rPr>
              <a:t>DESARROLLAR UNA CULTURA CORPORATIVA ORIENTADA A GENERAR VALOR Y CONFIANZA EN EL CLIENTE</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939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971E2A9-81B1-10A2-2B5A-727D39E5A99E}"/>
              </a:ext>
            </a:extLst>
          </p:cNvPr>
          <p:cNvSpPr txBox="1"/>
          <p:nvPr/>
        </p:nvSpPr>
        <p:spPr>
          <a:xfrm>
            <a:off x="3886623" y="3575536"/>
            <a:ext cx="1004230" cy="2646878"/>
          </a:xfrm>
          <a:prstGeom prst="rect">
            <a:avLst/>
          </a:prstGeom>
          <a:noFill/>
        </p:spPr>
        <p:txBody>
          <a:bodyPr wrap="square" rtlCol="0">
            <a:spAutoFit/>
          </a:bodyPr>
          <a:lstStyle/>
          <a:p>
            <a:r>
              <a:rPr lang="es-AR" sz="16600" dirty="0">
                <a:solidFill>
                  <a:schemeClr val="bg1">
                    <a:lumMod val="50000"/>
                  </a:schemeClr>
                </a:solidFill>
                <a:latin typeface="Baguet Script" panose="020B0604020202020204" pitchFamily="2" charset="0"/>
              </a:rPr>
              <a:t>4</a:t>
            </a:r>
          </a:p>
        </p:txBody>
      </p:sp>
      <p:sp>
        <p:nvSpPr>
          <p:cNvPr id="13" name="Rectángulo 12">
            <a:extLst>
              <a:ext uri="{FF2B5EF4-FFF2-40B4-BE49-F238E27FC236}">
                <a16:creationId xmlns:a16="http://schemas.microsoft.com/office/drawing/2014/main" id="{80DF5E82-FEBF-9CA0-DAD9-348F166DBB58}"/>
              </a:ext>
            </a:extLst>
          </p:cNvPr>
          <p:cNvSpPr/>
          <p:nvPr/>
        </p:nvSpPr>
        <p:spPr>
          <a:xfrm>
            <a:off x="3540738" y="3909792"/>
            <a:ext cx="2171700" cy="1978366"/>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t>PLAN DE IMPLEMENTACIÓN</a:t>
            </a:r>
          </a:p>
          <a:p>
            <a:pPr marL="342900" indent="-180000">
              <a:buFont typeface="Arial" panose="020B0604020202020204" pitchFamily="34" charset="0"/>
              <a:buChar char="•"/>
            </a:pPr>
            <a:r>
              <a:rPr lang="es-ES" sz="1600" dirty="0"/>
              <a:t>Marco Conceptual</a:t>
            </a:r>
          </a:p>
          <a:p>
            <a:pPr marL="342900" indent="-180000">
              <a:buFont typeface="Arial" panose="020B0604020202020204" pitchFamily="34" charset="0"/>
              <a:buChar char="•"/>
            </a:pPr>
            <a:r>
              <a:rPr lang="es-ES" sz="1600" dirty="0"/>
              <a:t>Proyectos de inversión</a:t>
            </a:r>
          </a:p>
          <a:p>
            <a:pPr marL="342900" indent="-180000">
              <a:buFont typeface="Arial" panose="020B0604020202020204" pitchFamily="34" charset="0"/>
              <a:buChar char="•"/>
            </a:pPr>
            <a:r>
              <a:rPr lang="es-ES" sz="1600" dirty="0"/>
              <a:t>Necesidades </a:t>
            </a:r>
          </a:p>
          <a:p>
            <a:pPr marL="342900" indent="-180000">
              <a:buFont typeface="Arial" panose="020B0604020202020204" pitchFamily="34" charset="0"/>
              <a:buChar char="•"/>
            </a:pPr>
            <a:r>
              <a:rPr lang="es-ES" sz="1600" dirty="0"/>
              <a:t>Datos PI</a:t>
            </a:r>
            <a:endParaRPr lang="es-AR" sz="1600" dirty="0"/>
          </a:p>
        </p:txBody>
      </p:sp>
      <p:sp>
        <p:nvSpPr>
          <p:cNvPr id="14" name="Rectángulo 13">
            <a:extLst>
              <a:ext uri="{FF2B5EF4-FFF2-40B4-BE49-F238E27FC236}">
                <a16:creationId xmlns:a16="http://schemas.microsoft.com/office/drawing/2014/main" id="{37A5C4C6-E690-E05F-4B31-A06916A9DB84}"/>
              </a:ext>
            </a:extLst>
          </p:cNvPr>
          <p:cNvSpPr/>
          <p:nvPr/>
        </p:nvSpPr>
        <p:spPr>
          <a:xfrm>
            <a:off x="3540738" y="6082292"/>
            <a:ext cx="2171700" cy="1978366"/>
          </a:xfrm>
          <a:prstGeom prst="rect">
            <a:avLst/>
          </a:prstGeom>
          <a:solidFill>
            <a:schemeClr val="accent5">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6" name="Rectángulo 15">
            <a:extLst>
              <a:ext uri="{FF2B5EF4-FFF2-40B4-BE49-F238E27FC236}">
                <a16:creationId xmlns:a16="http://schemas.microsoft.com/office/drawing/2014/main" id="{E61DD9F3-1625-2CD1-7D79-2A93B1C38081}"/>
              </a:ext>
            </a:extLst>
          </p:cNvPr>
          <p:cNvSpPr/>
          <p:nvPr/>
        </p:nvSpPr>
        <p:spPr>
          <a:xfrm>
            <a:off x="1169309" y="1730481"/>
            <a:ext cx="2171700" cy="1978366"/>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7" name="Rectángulo 16">
            <a:extLst>
              <a:ext uri="{FF2B5EF4-FFF2-40B4-BE49-F238E27FC236}">
                <a16:creationId xmlns:a16="http://schemas.microsoft.com/office/drawing/2014/main" id="{A6BD5641-387B-C3EF-B56D-2F5FDBECC8BA}"/>
              </a:ext>
            </a:extLst>
          </p:cNvPr>
          <p:cNvSpPr/>
          <p:nvPr/>
        </p:nvSpPr>
        <p:spPr>
          <a:xfrm>
            <a:off x="3540738" y="1737292"/>
            <a:ext cx="2171700" cy="1978366"/>
          </a:xfrm>
          <a:prstGeom prst="rect">
            <a:avLst/>
          </a:prstGeom>
          <a:solidFill>
            <a:schemeClr val="accent5">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8" name="Rectángulo 17">
            <a:extLst>
              <a:ext uri="{FF2B5EF4-FFF2-40B4-BE49-F238E27FC236}">
                <a16:creationId xmlns:a16="http://schemas.microsoft.com/office/drawing/2014/main" id="{84D1A222-1F82-4D4D-BA71-99D074F735BE}"/>
              </a:ext>
            </a:extLst>
          </p:cNvPr>
          <p:cNvSpPr/>
          <p:nvPr/>
        </p:nvSpPr>
        <p:spPr>
          <a:xfrm>
            <a:off x="1167108" y="6082292"/>
            <a:ext cx="2171700" cy="1978366"/>
          </a:xfrm>
          <a:prstGeom prst="rect">
            <a:avLst/>
          </a:prstGeom>
          <a:solidFill>
            <a:srgbClr val="00B0F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pic>
        <p:nvPicPr>
          <p:cNvPr id="11" name="Imagen 10"/>
          <p:cNvPicPr>
            <a:picLocks/>
          </p:cNvPicPr>
          <p:nvPr/>
        </p:nvPicPr>
        <p:blipFill>
          <a:blip r:embed="rId2">
            <a:grayscl/>
          </a:blip>
          <a:stretch>
            <a:fillRect/>
          </a:stretch>
        </p:blipFill>
        <p:spPr>
          <a:xfrm>
            <a:off x="1187695" y="3917339"/>
            <a:ext cx="2170800" cy="1972800"/>
          </a:xfrm>
          <a:prstGeom prst="rect">
            <a:avLst/>
          </a:prstGeom>
        </p:spPr>
      </p:pic>
      <p:pic>
        <p:nvPicPr>
          <p:cNvPr id="10" name="2 Imagen" descr="http://www.ibal.gov.co/sites/default/files/ibal/sites/default/files/images/stories/Cumplea%C3%B1os%20IBAL%202018%2020a%C3%B1os.png">
            <a:extLst>
              <a:ext uri="{FF2B5EF4-FFF2-40B4-BE49-F238E27FC236}">
                <a16:creationId xmlns:a16="http://schemas.microsoft.com/office/drawing/2014/main" id="{FC4CC452-6591-0BBE-78CE-1FD516AABD18}"/>
              </a:ext>
            </a:extLst>
          </p:cNvPr>
          <p:cNvPicPr>
            <a:picLocks noChangeAspect="1" noChangeArrowheads="1"/>
          </p:cNvPicPr>
          <p:nvPr/>
        </p:nvPicPr>
        <p:blipFill rotWithShape="1">
          <a:blip r:embed="rId3" cstate="print"/>
          <a:srcRect r="62838"/>
          <a:stretch/>
        </p:blipFill>
        <p:spPr bwMode="auto">
          <a:xfrm>
            <a:off x="2651951" y="324349"/>
            <a:ext cx="1554098" cy="1315876"/>
          </a:xfrm>
          <a:prstGeom prst="rect">
            <a:avLst/>
          </a:prstGeom>
          <a:noFill/>
          <a:ln w="9525">
            <a:noFill/>
            <a:miter lim="800000"/>
            <a:headEnd/>
            <a:tailEnd/>
          </a:ln>
        </p:spPr>
      </p:pic>
    </p:spTree>
    <p:extLst>
      <p:ext uri="{BB962C8B-B14F-4D97-AF65-F5344CB8AC3E}">
        <p14:creationId xmlns:p14="http://schemas.microsoft.com/office/powerpoint/2010/main" val="9636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adroTexto 42">
            <a:extLst>
              <a:ext uri="{FF2B5EF4-FFF2-40B4-BE49-F238E27FC236}">
                <a16:creationId xmlns:a16="http://schemas.microsoft.com/office/drawing/2014/main" id="{603AC296-7BEB-7F41-870D-5F67BECFECB5}"/>
              </a:ext>
            </a:extLst>
          </p:cNvPr>
          <p:cNvSpPr txBox="1"/>
          <p:nvPr/>
        </p:nvSpPr>
        <p:spPr>
          <a:xfrm>
            <a:off x="271288" y="1094969"/>
            <a:ext cx="6229451" cy="1680140"/>
          </a:xfrm>
          <a:prstGeom prst="rect">
            <a:avLst/>
          </a:prstGeom>
          <a:noFill/>
        </p:spPr>
        <p:txBody>
          <a:bodyPr wrap="square" lIns="66462" rIns="83077" rtlCol="0">
            <a:spAutoFit/>
          </a:bodyPr>
          <a:lstStyle>
            <a:defPPr>
              <a:defRPr lang="en-US"/>
            </a:defPPr>
            <a:lvl1pPr algn="just">
              <a:lnSpc>
                <a:spcPct val="150000"/>
              </a:lnSpc>
              <a:defRPr sz="1100">
                <a:solidFill>
                  <a:schemeClr val="tx1">
                    <a:lumMod val="85000"/>
                    <a:lumOff val="15000"/>
                  </a:schemeClr>
                </a:solidFill>
                <a:ea typeface="Roboto" panose="02000000000000000000" pitchFamily="2" charset="0"/>
              </a:defRPr>
            </a:lvl1pPr>
          </a:lstStyle>
          <a:p>
            <a:pPr>
              <a:spcAft>
                <a:spcPts val="600"/>
              </a:spcAft>
            </a:pPr>
            <a:r>
              <a:rPr lang="es-AR" sz="1110" dirty="0">
                <a:solidFill>
                  <a:schemeClr val="tx1">
                    <a:lumMod val="65000"/>
                    <a:lumOff val="35000"/>
                  </a:schemeClr>
                </a:solidFill>
              </a:rPr>
              <a:t>Un plan de implementación es un instrumento ordenador y secuencial donde se detallan los pasos que debe seguir un equipo o empresa para lograr una meta u objetivo compartido, colaborando en la comprensión de los pasos y acciones que son necesarias para realizar cumplir con el propósito definido. La planificación de la implementación es la contrapartida del plan estratégico porque permite ejecutar las estrategias y tácticas de la mejor forma posible e incorporar sus modelos de medición.</a:t>
            </a:r>
          </a:p>
          <a:p>
            <a:pPr>
              <a:spcAft>
                <a:spcPts val="600"/>
              </a:spcAft>
            </a:pPr>
            <a:r>
              <a:rPr lang="es-AR" sz="1110" dirty="0">
                <a:solidFill>
                  <a:schemeClr val="tx1">
                    <a:lumMod val="65000"/>
                    <a:lumOff val="35000"/>
                  </a:schemeClr>
                </a:solidFill>
              </a:rPr>
              <a:t>Para lograr un adecuado Plan de Implementación es importante asegurar los siguientes componentes:</a:t>
            </a:r>
          </a:p>
        </p:txBody>
      </p:sp>
      <p:sp>
        <p:nvSpPr>
          <p:cNvPr id="9" name="Rectangle 1">
            <a:extLst>
              <a:ext uri="{FF2B5EF4-FFF2-40B4-BE49-F238E27FC236}">
                <a16:creationId xmlns:a16="http://schemas.microsoft.com/office/drawing/2014/main" id="{B9958E1A-0389-6C44-83B7-E33C67BD408E}"/>
              </a:ext>
            </a:extLst>
          </p:cNvPr>
          <p:cNvSpPr/>
          <p:nvPr/>
        </p:nvSpPr>
        <p:spPr>
          <a:xfrm>
            <a:off x="311136" y="332102"/>
            <a:ext cx="5419866" cy="603691"/>
          </a:xfrm>
          <a:prstGeom prst="rect">
            <a:avLst/>
          </a:prstGeom>
        </p:spPr>
        <p:txBody>
          <a:bodyPr wrap="square" lIns="0">
            <a:spAutoFit/>
          </a:bodyPr>
          <a:lstStyle/>
          <a:p>
            <a:r>
              <a:rPr lang="es-ES" sz="3323" b="1" dirty="0"/>
              <a:t>Plan de </a:t>
            </a:r>
            <a:r>
              <a:rPr lang="es-ES" sz="3323" b="1" dirty="0">
                <a:solidFill>
                  <a:srgbClr val="095388"/>
                </a:solidFill>
              </a:rPr>
              <a:t>Implementación</a:t>
            </a:r>
          </a:p>
        </p:txBody>
      </p:sp>
      <p:sp>
        <p:nvSpPr>
          <p:cNvPr id="73" name="Shape">
            <a:extLst>
              <a:ext uri="{FF2B5EF4-FFF2-40B4-BE49-F238E27FC236}">
                <a16:creationId xmlns:a16="http://schemas.microsoft.com/office/drawing/2014/main" id="{9D50C5E0-BDCF-9586-1489-FD89D81E11AD}"/>
              </a:ext>
            </a:extLst>
          </p:cNvPr>
          <p:cNvSpPr/>
          <p:nvPr/>
        </p:nvSpPr>
        <p:spPr>
          <a:xfrm>
            <a:off x="1917571" y="4938750"/>
            <a:ext cx="882157" cy="1083888"/>
          </a:xfrm>
          <a:custGeom>
            <a:avLst/>
            <a:gdLst/>
            <a:ahLst/>
            <a:cxnLst>
              <a:cxn ang="0">
                <a:pos x="wd2" y="hd2"/>
              </a:cxn>
              <a:cxn ang="5400000">
                <a:pos x="wd2" y="hd2"/>
              </a:cxn>
              <a:cxn ang="10800000">
                <a:pos x="wd2" y="hd2"/>
              </a:cxn>
              <a:cxn ang="16200000">
                <a:pos x="wd2" y="hd2"/>
              </a:cxn>
            </a:cxnLst>
            <a:rect l="0" t="0" r="r" b="b"/>
            <a:pathLst>
              <a:path w="21272" h="20211" extrusionOk="0">
                <a:moveTo>
                  <a:pt x="20289" y="8520"/>
                </a:moveTo>
                <a:cubicBezTo>
                  <a:pt x="15634" y="6103"/>
                  <a:pt x="11829" y="3057"/>
                  <a:pt x="9154" y="514"/>
                </a:cubicBezTo>
                <a:cubicBezTo>
                  <a:pt x="7869" y="-694"/>
                  <a:pt x="5760" y="389"/>
                  <a:pt x="6043" y="2100"/>
                </a:cubicBezTo>
                <a:cubicBezTo>
                  <a:pt x="6249" y="3384"/>
                  <a:pt x="6377" y="4542"/>
                  <a:pt x="6480" y="5575"/>
                </a:cubicBezTo>
                <a:cubicBezTo>
                  <a:pt x="6557" y="6556"/>
                  <a:pt x="5760" y="7412"/>
                  <a:pt x="4757" y="7412"/>
                </a:cubicBezTo>
                <a:lnTo>
                  <a:pt x="0" y="7412"/>
                </a:lnTo>
                <a:cubicBezTo>
                  <a:pt x="771" y="8067"/>
                  <a:pt x="1260" y="9023"/>
                  <a:pt x="1260" y="10106"/>
                </a:cubicBezTo>
                <a:cubicBezTo>
                  <a:pt x="1260" y="11189"/>
                  <a:pt x="771" y="12145"/>
                  <a:pt x="0" y="12800"/>
                </a:cubicBezTo>
                <a:lnTo>
                  <a:pt x="4731" y="12800"/>
                </a:lnTo>
                <a:cubicBezTo>
                  <a:pt x="5760" y="12800"/>
                  <a:pt x="6557" y="13656"/>
                  <a:pt x="6454" y="14637"/>
                </a:cubicBezTo>
                <a:cubicBezTo>
                  <a:pt x="6351" y="15670"/>
                  <a:pt x="6223" y="16853"/>
                  <a:pt x="6043" y="18112"/>
                </a:cubicBezTo>
                <a:cubicBezTo>
                  <a:pt x="5786" y="19823"/>
                  <a:pt x="7869" y="20906"/>
                  <a:pt x="9154" y="19698"/>
                </a:cubicBezTo>
                <a:cubicBezTo>
                  <a:pt x="11854" y="17155"/>
                  <a:pt x="15634" y="14109"/>
                  <a:pt x="20288" y="11692"/>
                </a:cubicBezTo>
                <a:cubicBezTo>
                  <a:pt x="21600" y="11063"/>
                  <a:pt x="21600" y="9225"/>
                  <a:pt x="20289" y="8520"/>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4" name="Shape">
            <a:extLst>
              <a:ext uri="{FF2B5EF4-FFF2-40B4-BE49-F238E27FC236}">
                <a16:creationId xmlns:a16="http://schemas.microsoft.com/office/drawing/2014/main" id="{A37F654E-FF82-7DEE-17BB-AE6264DDF564}"/>
              </a:ext>
            </a:extLst>
          </p:cNvPr>
          <p:cNvSpPr/>
          <p:nvPr/>
        </p:nvSpPr>
        <p:spPr>
          <a:xfrm>
            <a:off x="1717454" y="5328134"/>
            <a:ext cx="241001" cy="305120"/>
          </a:xfrm>
          <a:custGeom>
            <a:avLst/>
            <a:gdLst/>
            <a:ahLst/>
            <a:cxnLst>
              <a:cxn ang="0">
                <a:pos x="wd2" y="hd2"/>
              </a:cxn>
              <a:cxn ang="5400000">
                <a:pos x="wd2" y="hd2"/>
              </a:cxn>
              <a:cxn ang="10800000">
                <a:pos x="wd2" y="hd2"/>
              </a:cxn>
              <a:cxn ang="16200000">
                <a:pos x="wd2" y="hd2"/>
              </a:cxn>
            </a:cxnLst>
            <a:rect l="0" t="0" r="r" b="b"/>
            <a:pathLst>
              <a:path w="21600" h="21600" extrusionOk="0">
                <a:moveTo>
                  <a:pt x="10800" y="1912"/>
                </a:moveTo>
                <a:cubicBezTo>
                  <a:pt x="15674" y="1912"/>
                  <a:pt x="19689" y="5926"/>
                  <a:pt x="19689" y="10800"/>
                </a:cubicBezTo>
                <a:cubicBezTo>
                  <a:pt x="19689" y="15674"/>
                  <a:pt x="15674" y="19688"/>
                  <a:pt x="10800" y="19688"/>
                </a:cubicBezTo>
                <a:cubicBezTo>
                  <a:pt x="5926" y="19688"/>
                  <a:pt x="1911" y="15674"/>
                  <a:pt x="1911" y="10800"/>
                </a:cubicBezTo>
                <a:cubicBezTo>
                  <a:pt x="1911" y="5926"/>
                  <a:pt x="5830" y="1912"/>
                  <a:pt x="10800" y="1912"/>
                </a:cubicBezTo>
                <a:moveTo>
                  <a:pt x="10800" y="0"/>
                </a:moveTo>
                <a:cubicBezTo>
                  <a:pt x="4874" y="0"/>
                  <a:pt x="0" y="4874"/>
                  <a:pt x="0" y="10800"/>
                </a:cubicBezTo>
                <a:cubicBezTo>
                  <a:pt x="0" y="16726"/>
                  <a:pt x="4874" y="21600"/>
                  <a:pt x="10800" y="21600"/>
                </a:cubicBezTo>
                <a:cubicBezTo>
                  <a:pt x="16726" y="21600"/>
                  <a:pt x="21600" y="16726"/>
                  <a:pt x="21600" y="10800"/>
                </a:cubicBezTo>
                <a:cubicBezTo>
                  <a:pt x="21600" y="4874"/>
                  <a:pt x="16726" y="0"/>
                  <a:pt x="10800" y="0"/>
                </a:cubicBezTo>
                <a:lnTo>
                  <a:pt x="10800" y="0"/>
                </a:lnTo>
                <a:close/>
              </a:path>
            </a:pathLst>
          </a:custGeom>
          <a:solidFill>
            <a:schemeClr val="accent5">
              <a:lumMod val="75000"/>
            </a:schemeClr>
          </a:solidFill>
          <a:ln w="12700">
            <a:miter lim="400000"/>
          </a:ln>
        </p:spPr>
        <p:txBody>
          <a:bodyPr lIns="28575" tIns="28575" rIns="28575" bIns="28575" anchor="ctr"/>
          <a:lstStyle/>
          <a:p>
            <a:pPr algn="ctr"/>
            <a:r>
              <a:rPr lang="en-US" sz="1200" b="1" dirty="0"/>
              <a:t>02</a:t>
            </a:r>
            <a:endParaRPr sz="1200" b="1" dirty="0"/>
          </a:p>
        </p:txBody>
      </p:sp>
      <p:sp>
        <p:nvSpPr>
          <p:cNvPr id="75" name="Shape">
            <a:extLst>
              <a:ext uri="{FF2B5EF4-FFF2-40B4-BE49-F238E27FC236}">
                <a16:creationId xmlns:a16="http://schemas.microsoft.com/office/drawing/2014/main" id="{A9E1DA20-BDF4-1429-E9C1-7509EDAA40BA}"/>
              </a:ext>
            </a:extLst>
          </p:cNvPr>
          <p:cNvSpPr/>
          <p:nvPr/>
        </p:nvSpPr>
        <p:spPr>
          <a:xfrm>
            <a:off x="3065083" y="4938750"/>
            <a:ext cx="882956" cy="1083888"/>
          </a:xfrm>
          <a:custGeom>
            <a:avLst/>
            <a:gdLst/>
            <a:ahLst/>
            <a:cxnLst>
              <a:cxn ang="0">
                <a:pos x="wd2" y="hd2"/>
              </a:cxn>
              <a:cxn ang="5400000">
                <a:pos x="wd2" y="hd2"/>
              </a:cxn>
              <a:cxn ang="10800000">
                <a:pos x="wd2" y="hd2"/>
              </a:cxn>
              <a:cxn ang="16200000">
                <a:pos x="wd2" y="hd2"/>
              </a:cxn>
            </a:cxnLst>
            <a:rect l="0" t="0" r="r" b="b"/>
            <a:pathLst>
              <a:path w="21266" h="20211" extrusionOk="0">
                <a:moveTo>
                  <a:pt x="20264" y="8520"/>
                </a:moveTo>
                <a:cubicBezTo>
                  <a:pt x="15616" y="6103"/>
                  <a:pt x="11815" y="3057"/>
                  <a:pt x="9143" y="514"/>
                </a:cubicBezTo>
                <a:cubicBezTo>
                  <a:pt x="7859" y="-694"/>
                  <a:pt x="5753" y="389"/>
                  <a:pt x="6036" y="2100"/>
                </a:cubicBezTo>
                <a:cubicBezTo>
                  <a:pt x="6241" y="3384"/>
                  <a:pt x="6370" y="4542"/>
                  <a:pt x="6472" y="5575"/>
                </a:cubicBezTo>
                <a:cubicBezTo>
                  <a:pt x="6549" y="6556"/>
                  <a:pt x="5753" y="7412"/>
                  <a:pt x="4751" y="7412"/>
                </a:cubicBezTo>
                <a:lnTo>
                  <a:pt x="0" y="7412"/>
                </a:lnTo>
                <a:cubicBezTo>
                  <a:pt x="771" y="8067"/>
                  <a:pt x="1258" y="9023"/>
                  <a:pt x="1258" y="10106"/>
                </a:cubicBezTo>
                <a:cubicBezTo>
                  <a:pt x="1258" y="11189"/>
                  <a:pt x="771" y="12145"/>
                  <a:pt x="0" y="12800"/>
                </a:cubicBezTo>
                <a:lnTo>
                  <a:pt x="4726" y="12800"/>
                </a:lnTo>
                <a:cubicBezTo>
                  <a:pt x="5753" y="12800"/>
                  <a:pt x="6549" y="13656"/>
                  <a:pt x="6447" y="14637"/>
                </a:cubicBezTo>
                <a:cubicBezTo>
                  <a:pt x="6344" y="15670"/>
                  <a:pt x="6215" y="16853"/>
                  <a:pt x="6036" y="18112"/>
                </a:cubicBezTo>
                <a:cubicBezTo>
                  <a:pt x="5779" y="19823"/>
                  <a:pt x="7859" y="20906"/>
                  <a:pt x="9143" y="19698"/>
                </a:cubicBezTo>
                <a:cubicBezTo>
                  <a:pt x="11840" y="17155"/>
                  <a:pt x="15616" y="14109"/>
                  <a:pt x="20264" y="11692"/>
                </a:cubicBezTo>
                <a:cubicBezTo>
                  <a:pt x="21600" y="11063"/>
                  <a:pt x="21600" y="9225"/>
                  <a:pt x="20264" y="8520"/>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6" name="Shape">
            <a:extLst>
              <a:ext uri="{FF2B5EF4-FFF2-40B4-BE49-F238E27FC236}">
                <a16:creationId xmlns:a16="http://schemas.microsoft.com/office/drawing/2014/main" id="{606CE5CC-9CC5-F7A7-C92B-5571E41F0973}"/>
              </a:ext>
            </a:extLst>
          </p:cNvPr>
          <p:cNvSpPr/>
          <p:nvPr/>
        </p:nvSpPr>
        <p:spPr>
          <a:xfrm>
            <a:off x="2868291" y="5334805"/>
            <a:ext cx="241001" cy="305120"/>
          </a:xfrm>
          <a:custGeom>
            <a:avLst/>
            <a:gdLst/>
            <a:ahLst/>
            <a:cxnLst>
              <a:cxn ang="0">
                <a:pos x="wd2" y="hd2"/>
              </a:cxn>
              <a:cxn ang="5400000">
                <a:pos x="wd2" y="hd2"/>
              </a:cxn>
              <a:cxn ang="10800000">
                <a:pos x="wd2" y="hd2"/>
              </a:cxn>
              <a:cxn ang="16200000">
                <a:pos x="wd2" y="hd2"/>
              </a:cxn>
            </a:cxnLst>
            <a:rect l="0" t="0" r="r" b="b"/>
            <a:pathLst>
              <a:path w="21600" h="21600" extrusionOk="0">
                <a:moveTo>
                  <a:pt x="10800" y="1912"/>
                </a:moveTo>
                <a:cubicBezTo>
                  <a:pt x="15674" y="1912"/>
                  <a:pt x="19689" y="5926"/>
                  <a:pt x="19689" y="10800"/>
                </a:cubicBezTo>
                <a:cubicBezTo>
                  <a:pt x="19689" y="15674"/>
                  <a:pt x="15674" y="19688"/>
                  <a:pt x="10800" y="19688"/>
                </a:cubicBezTo>
                <a:cubicBezTo>
                  <a:pt x="5926" y="19688"/>
                  <a:pt x="1911" y="15674"/>
                  <a:pt x="1911" y="10800"/>
                </a:cubicBezTo>
                <a:cubicBezTo>
                  <a:pt x="1911" y="5926"/>
                  <a:pt x="5926" y="1912"/>
                  <a:pt x="10800" y="1912"/>
                </a:cubicBezTo>
                <a:moveTo>
                  <a:pt x="10800" y="0"/>
                </a:moveTo>
                <a:cubicBezTo>
                  <a:pt x="4874" y="0"/>
                  <a:pt x="0" y="4874"/>
                  <a:pt x="0" y="10800"/>
                </a:cubicBezTo>
                <a:cubicBezTo>
                  <a:pt x="0" y="16726"/>
                  <a:pt x="4874" y="21600"/>
                  <a:pt x="10800" y="21600"/>
                </a:cubicBezTo>
                <a:cubicBezTo>
                  <a:pt x="16726" y="21600"/>
                  <a:pt x="21600" y="16726"/>
                  <a:pt x="21600" y="10800"/>
                </a:cubicBezTo>
                <a:cubicBezTo>
                  <a:pt x="21600" y="4874"/>
                  <a:pt x="16726" y="0"/>
                  <a:pt x="10800" y="0"/>
                </a:cubicBezTo>
                <a:lnTo>
                  <a:pt x="10800" y="0"/>
                </a:lnTo>
                <a:close/>
              </a:path>
            </a:pathLst>
          </a:custGeom>
          <a:solidFill>
            <a:schemeClr val="accent2">
              <a:lumMod val="75000"/>
            </a:schemeClr>
          </a:solidFill>
          <a:ln w="12700">
            <a:miter lim="400000"/>
          </a:ln>
        </p:spPr>
        <p:txBody>
          <a:bodyPr lIns="28575" tIns="28575" rIns="28575" bIns="28575" anchor="ctr"/>
          <a:lstStyle/>
          <a:p>
            <a:pPr algn="ctr"/>
            <a:r>
              <a:rPr lang="en-US" sz="1200" b="1" dirty="0"/>
              <a:t>03</a:t>
            </a:r>
            <a:endParaRPr sz="1200" b="1" dirty="0"/>
          </a:p>
        </p:txBody>
      </p:sp>
      <p:sp>
        <p:nvSpPr>
          <p:cNvPr id="77" name="Shape">
            <a:extLst>
              <a:ext uri="{FF2B5EF4-FFF2-40B4-BE49-F238E27FC236}">
                <a16:creationId xmlns:a16="http://schemas.microsoft.com/office/drawing/2014/main" id="{5C805EB6-C360-76ED-47E6-430480DE7115}"/>
              </a:ext>
            </a:extLst>
          </p:cNvPr>
          <p:cNvSpPr/>
          <p:nvPr/>
        </p:nvSpPr>
        <p:spPr>
          <a:xfrm>
            <a:off x="4224940" y="4937006"/>
            <a:ext cx="882956" cy="1083888"/>
          </a:xfrm>
          <a:custGeom>
            <a:avLst/>
            <a:gdLst/>
            <a:ahLst/>
            <a:cxnLst>
              <a:cxn ang="0">
                <a:pos x="wd2" y="hd2"/>
              </a:cxn>
              <a:cxn ang="5400000">
                <a:pos x="wd2" y="hd2"/>
              </a:cxn>
              <a:cxn ang="10800000">
                <a:pos x="wd2" y="hd2"/>
              </a:cxn>
              <a:cxn ang="16200000">
                <a:pos x="wd2" y="hd2"/>
              </a:cxn>
            </a:cxnLst>
            <a:rect l="0" t="0" r="r" b="b"/>
            <a:pathLst>
              <a:path w="21266" h="20211" extrusionOk="0">
                <a:moveTo>
                  <a:pt x="20264" y="8520"/>
                </a:moveTo>
                <a:cubicBezTo>
                  <a:pt x="15616" y="6103"/>
                  <a:pt x="11815" y="3057"/>
                  <a:pt x="9143" y="514"/>
                </a:cubicBezTo>
                <a:cubicBezTo>
                  <a:pt x="7859" y="-694"/>
                  <a:pt x="5753" y="389"/>
                  <a:pt x="6036" y="2100"/>
                </a:cubicBezTo>
                <a:cubicBezTo>
                  <a:pt x="6241" y="3384"/>
                  <a:pt x="6370" y="4542"/>
                  <a:pt x="6472" y="5575"/>
                </a:cubicBezTo>
                <a:cubicBezTo>
                  <a:pt x="6549" y="6556"/>
                  <a:pt x="5753" y="7412"/>
                  <a:pt x="4751" y="7412"/>
                </a:cubicBezTo>
                <a:lnTo>
                  <a:pt x="0" y="7412"/>
                </a:lnTo>
                <a:cubicBezTo>
                  <a:pt x="771" y="8067"/>
                  <a:pt x="1258" y="9023"/>
                  <a:pt x="1258" y="10106"/>
                </a:cubicBezTo>
                <a:cubicBezTo>
                  <a:pt x="1258" y="11189"/>
                  <a:pt x="771" y="12145"/>
                  <a:pt x="0" y="12800"/>
                </a:cubicBezTo>
                <a:lnTo>
                  <a:pt x="4726" y="12800"/>
                </a:lnTo>
                <a:cubicBezTo>
                  <a:pt x="5753" y="12800"/>
                  <a:pt x="6549" y="13656"/>
                  <a:pt x="6447" y="14637"/>
                </a:cubicBezTo>
                <a:cubicBezTo>
                  <a:pt x="6344" y="15670"/>
                  <a:pt x="6215" y="16853"/>
                  <a:pt x="6036" y="18112"/>
                </a:cubicBezTo>
                <a:cubicBezTo>
                  <a:pt x="5779" y="19823"/>
                  <a:pt x="7859" y="20906"/>
                  <a:pt x="9143" y="19698"/>
                </a:cubicBezTo>
                <a:cubicBezTo>
                  <a:pt x="11840" y="17155"/>
                  <a:pt x="15616" y="14109"/>
                  <a:pt x="20264" y="11692"/>
                </a:cubicBezTo>
                <a:cubicBezTo>
                  <a:pt x="21600" y="11063"/>
                  <a:pt x="21600" y="9225"/>
                  <a:pt x="20264" y="8520"/>
                </a:cubicBez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8" name="Shape">
            <a:extLst>
              <a:ext uri="{FF2B5EF4-FFF2-40B4-BE49-F238E27FC236}">
                <a16:creationId xmlns:a16="http://schemas.microsoft.com/office/drawing/2014/main" id="{19F9EE80-1AC8-6BC7-BAA5-A010713D5BE5}"/>
              </a:ext>
            </a:extLst>
          </p:cNvPr>
          <p:cNvSpPr/>
          <p:nvPr/>
        </p:nvSpPr>
        <p:spPr>
          <a:xfrm>
            <a:off x="4013538" y="5328134"/>
            <a:ext cx="241001" cy="305120"/>
          </a:xfrm>
          <a:custGeom>
            <a:avLst/>
            <a:gdLst/>
            <a:ahLst/>
            <a:cxnLst>
              <a:cxn ang="0">
                <a:pos x="wd2" y="hd2"/>
              </a:cxn>
              <a:cxn ang="5400000">
                <a:pos x="wd2" y="hd2"/>
              </a:cxn>
              <a:cxn ang="10800000">
                <a:pos x="wd2" y="hd2"/>
              </a:cxn>
              <a:cxn ang="16200000">
                <a:pos x="wd2" y="hd2"/>
              </a:cxn>
            </a:cxnLst>
            <a:rect l="0" t="0" r="r" b="b"/>
            <a:pathLst>
              <a:path w="21600" h="21600" extrusionOk="0">
                <a:moveTo>
                  <a:pt x="10800" y="1912"/>
                </a:moveTo>
                <a:cubicBezTo>
                  <a:pt x="15674" y="1912"/>
                  <a:pt x="19689" y="5926"/>
                  <a:pt x="19689" y="10800"/>
                </a:cubicBezTo>
                <a:cubicBezTo>
                  <a:pt x="19689" y="15674"/>
                  <a:pt x="15674" y="19688"/>
                  <a:pt x="10800" y="19688"/>
                </a:cubicBezTo>
                <a:cubicBezTo>
                  <a:pt x="5926" y="19688"/>
                  <a:pt x="1911" y="15674"/>
                  <a:pt x="1911" y="10800"/>
                </a:cubicBezTo>
                <a:cubicBezTo>
                  <a:pt x="1911" y="5926"/>
                  <a:pt x="5926" y="1912"/>
                  <a:pt x="10800" y="1912"/>
                </a:cubicBezTo>
                <a:moveTo>
                  <a:pt x="10800" y="0"/>
                </a:moveTo>
                <a:cubicBezTo>
                  <a:pt x="4874" y="0"/>
                  <a:pt x="0" y="4874"/>
                  <a:pt x="0" y="10800"/>
                </a:cubicBezTo>
                <a:cubicBezTo>
                  <a:pt x="0" y="16726"/>
                  <a:pt x="4874" y="21600"/>
                  <a:pt x="10800" y="21600"/>
                </a:cubicBezTo>
                <a:cubicBezTo>
                  <a:pt x="16726" y="21600"/>
                  <a:pt x="21600" y="16726"/>
                  <a:pt x="21600" y="10800"/>
                </a:cubicBezTo>
                <a:cubicBezTo>
                  <a:pt x="21600" y="4874"/>
                  <a:pt x="16821" y="0"/>
                  <a:pt x="10800" y="0"/>
                </a:cubicBezTo>
                <a:lnTo>
                  <a:pt x="10800" y="0"/>
                </a:lnTo>
                <a:close/>
              </a:path>
            </a:pathLst>
          </a:custGeom>
          <a:solidFill>
            <a:schemeClr val="accent3">
              <a:lumMod val="75000"/>
            </a:schemeClr>
          </a:solidFill>
          <a:ln w="12700">
            <a:miter lim="400000"/>
          </a:ln>
        </p:spPr>
        <p:txBody>
          <a:bodyPr lIns="28575" tIns="28575" rIns="28575" bIns="28575" anchor="ctr"/>
          <a:lstStyle/>
          <a:p>
            <a:pPr algn="ctr"/>
            <a:r>
              <a:rPr lang="en-US" sz="1200" b="1" dirty="0"/>
              <a:t>04</a:t>
            </a:r>
            <a:endParaRPr sz="1200" b="1" dirty="0"/>
          </a:p>
        </p:txBody>
      </p:sp>
      <p:pic>
        <p:nvPicPr>
          <p:cNvPr id="79" name="Graphic 12" descr="Brainstorm">
            <a:extLst>
              <a:ext uri="{FF2B5EF4-FFF2-40B4-BE49-F238E27FC236}">
                <a16:creationId xmlns:a16="http://schemas.microsoft.com/office/drawing/2014/main" id="{16B5A9EF-F047-6905-B943-B3314E687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2803" y="5273429"/>
            <a:ext cx="462566" cy="462566"/>
          </a:xfrm>
          <a:prstGeom prst="rect">
            <a:avLst/>
          </a:prstGeom>
        </p:spPr>
      </p:pic>
      <p:sp>
        <p:nvSpPr>
          <p:cNvPr id="80" name="Shape">
            <a:extLst>
              <a:ext uri="{FF2B5EF4-FFF2-40B4-BE49-F238E27FC236}">
                <a16:creationId xmlns:a16="http://schemas.microsoft.com/office/drawing/2014/main" id="{9E0C572E-F68A-A028-C440-BF8CFFA993DA}"/>
              </a:ext>
            </a:extLst>
          </p:cNvPr>
          <p:cNvSpPr/>
          <p:nvPr/>
        </p:nvSpPr>
        <p:spPr>
          <a:xfrm>
            <a:off x="784139" y="4942995"/>
            <a:ext cx="882957" cy="1083888"/>
          </a:xfrm>
          <a:custGeom>
            <a:avLst/>
            <a:gdLst/>
            <a:ahLst/>
            <a:cxnLst>
              <a:cxn ang="0">
                <a:pos x="wd2" y="hd2"/>
              </a:cxn>
              <a:cxn ang="5400000">
                <a:pos x="wd2" y="hd2"/>
              </a:cxn>
              <a:cxn ang="10800000">
                <a:pos x="wd2" y="hd2"/>
              </a:cxn>
              <a:cxn ang="16200000">
                <a:pos x="wd2" y="hd2"/>
              </a:cxn>
            </a:cxnLst>
            <a:rect l="0" t="0" r="r" b="b"/>
            <a:pathLst>
              <a:path w="21266" h="20211" extrusionOk="0">
                <a:moveTo>
                  <a:pt x="20264" y="8520"/>
                </a:moveTo>
                <a:cubicBezTo>
                  <a:pt x="15616" y="6103"/>
                  <a:pt x="11815" y="3057"/>
                  <a:pt x="9143" y="514"/>
                </a:cubicBezTo>
                <a:cubicBezTo>
                  <a:pt x="7859" y="-694"/>
                  <a:pt x="5753" y="389"/>
                  <a:pt x="6036" y="2100"/>
                </a:cubicBezTo>
                <a:cubicBezTo>
                  <a:pt x="6241" y="3384"/>
                  <a:pt x="6370" y="4542"/>
                  <a:pt x="6472" y="5575"/>
                </a:cubicBezTo>
                <a:cubicBezTo>
                  <a:pt x="6549" y="6556"/>
                  <a:pt x="5753" y="7412"/>
                  <a:pt x="4751" y="7412"/>
                </a:cubicBezTo>
                <a:lnTo>
                  <a:pt x="0" y="7412"/>
                </a:lnTo>
                <a:cubicBezTo>
                  <a:pt x="771" y="8067"/>
                  <a:pt x="1258" y="9023"/>
                  <a:pt x="1258" y="10106"/>
                </a:cubicBezTo>
                <a:cubicBezTo>
                  <a:pt x="1258" y="11189"/>
                  <a:pt x="771" y="12145"/>
                  <a:pt x="0" y="12800"/>
                </a:cubicBezTo>
                <a:lnTo>
                  <a:pt x="4726" y="12800"/>
                </a:lnTo>
                <a:cubicBezTo>
                  <a:pt x="5753" y="12800"/>
                  <a:pt x="6549" y="13656"/>
                  <a:pt x="6447" y="14637"/>
                </a:cubicBezTo>
                <a:cubicBezTo>
                  <a:pt x="6344" y="15670"/>
                  <a:pt x="6215" y="16853"/>
                  <a:pt x="6036" y="18112"/>
                </a:cubicBezTo>
                <a:cubicBezTo>
                  <a:pt x="5779" y="19823"/>
                  <a:pt x="7859" y="20906"/>
                  <a:pt x="9143" y="19698"/>
                </a:cubicBezTo>
                <a:cubicBezTo>
                  <a:pt x="11840" y="17155"/>
                  <a:pt x="15616" y="14109"/>
                  <a:pt x="20264" y="11692"/>
                </a:cubicBezTo>
                <a:cubicBezTo>
                  <a:pt x="21600" y="11063"/>
                  <a:pt x="21600" y="9225"/>
                  <a:pt x="20264" y="8520"/>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1" name="Shape">
            <a:extLst>
              <a:ext uri="{FF2B5EF4-FFF2-40B4-BE49-F238E27FC236}">
                <a16:creationId xmlns:a16="http://schemas.microsoft.com/office/drawing/2014/main" id="{45E4950A-97FD-3CC9-7B6E-5397181B8A1B}"/>
              </a:ext>
            </a:extLst>
          </p:cNvPr>
          <p:cNvSpPr/>
          <p:nvPr/>
        </p:nvSpPr>
        <p:spPr>
          <a:xfrm>
            <a:off x="584023" y="5328134"/>
            <a:ext cx="241001" cy="305120"/>
          </a:xfrm>
          <a:custGeom>
            <a:avLst/>
            <a:gdLst/>
            <a:ahLst/>
            <a:cxnLst>
              <a:cxn ang="0">
                <a:pos x="wd2" y="hd2"/>
              </a:cxn>
              <a:cxn ang="5400000">
                <a:pos x="wd2" y="hd2"/>
              </a:cxn>
              <a:cxn ang="10800000">
                <a:pos x="wd2" y="hd2"/>
              </a:cxn>
              <a:cxn ang="16200000">
                <a:pos x="wd2" y="hd2"/>
              </a:cxn>
            </a:cxnLst>
            <a:rect l="0" t="0" r="r" b="b"/>
            <a:pathLst>
              <a:path w="21600" h="21600" extrusionOk="0">
                <a:moveTo>
                  <a:pt x="10800" y="1912"/>
                </a:moveTo>
                <a:cubicBezTo>
                  <a:pt x="15674" y="1912"/>
                  <a:pt x="19689" y="5926"/>
                  <a:pt x="19689" y="10800"/>
                </a:cubicBezTo>
                <a:cubicBezTo>
                  <a:pt x="19689" y="15674"/>
                  <a:pt x="15674" y="19688"/>
                  <a:pt x="10800" y="19688"/>
                </a:cubicBezTo>
                <a:cubicBezTo>
                  <a:pt x="5926" y="19688"/>
                  <a:pt x="1911" y="15674"/>
                  <a:pt x="1911" y="10800"/>
                </a:cubicBezTo>
                <a:cubicBezTo>
                  <a:pt x="1911" y="5926"/>
                  <a:pt x="5926" y="1912"/>
                  <a:pt x="10800" y="1912"/>
                </a:cubicBezTo>
                <a:moveTo>
                  <a:pt x="10800" y="0"/>
                </a:moveTo>
                <a:cubicBezTo>
                  <a:pt x="4874" y="0"/>
                  <a:pt x="0" y="4874"/>
                  <a:pt x="0" y="10800"/>
                </a:cubicBezTo>
                <a:cubicBezTo>
                  <a:pt x="0" y="16726"/>
                  <a:pt x="4874" y="21600"/>
                  <a:pt x="10800" y="21600"/>
                </a:cubicBezTo>
                <a:cubicBezTo>
                  <a:pt x="16726" y="21600"/>
                  <a:pt x="21600" y="16726"/>
                  <a:pt x="21600" y="10800"/>
                </a:cubicBezTo>
                <a:cubicBezTo>
                  <a:pt x="21600" y="4874"/>
                  <a:pt x="16821" y="0"/>
                  <a:pt x="10800" y="0"/>
                </a:cubicBezTo>
                <a:lnTo>
                  <a:pt x="10800" y="0"/>
                </a:lnTo>
                <a:close/>
              </a:path>
            </a:pathLst>
          </a:custGeom>
          <a:solidFill>
            <a:schemeClr val="accent4">
              <a:lumMod val="75000"/>
            </a:schemeClr>
          </a:solidFill>
          <a:ln w="12700">
            <a:miter lim="400000"/>
          </a:ln>
        </p:spPr>
        <p:txBody>
          <a:bodyPr lIns="28575" tIns="28575" rIns="28575" bIns="28575" anchor="ctr"/>
          <a:lstStyle/>
          <a:p>
            <a:pPr algn="ctr"/>
            <a:r>
              <a:rPr lang="en-US" sz="1200" b="1" dirty="0"/>
              <a:t>01</a:t>
            </a:r>
            <a:endParaRPr sz="1200" b="1" dirty="0"/>
          </a:p>
        </p:txBody>
      </p:sp>
      <p:pic>
        <p:nvPicPr>
          <p:cNvPr id="82" name="Graphic 13" descr="Bullseye">
            <a:extLst>
              <a:ext uri="{FF2B5EF4-FFF2-40B4-BE49-F238E27FC236}">
                <a16:creationId xmlns:a16="http://schemas.microsoft.com/office/drawing/2014/main" id="{A368B623-EFE6-D8B1-0D68-554683BE2A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291" y="5249411"/>
            <a:ext cx="462566" cy="462566"/>
          </a:xfrm>
          <a:prstGeom prst="rect">
            <a:avLst/>
          </a:prstGeom>
        </p:spPr>
      </p:pic>
      <p:pic>
        <p:nvPicPr>
          <p:cNvPr id="83" name="Graphic 14" descr="Database">
            <a:extLst>
              <a:ext uri="{FF2B5EF4-FFF2-40B4-BE49-F238E27FC236}">
                <a16:creationId xmlns:a16="http://schemas.microsoft.com/office/drawing/2014/main" id="{CC0DA62A-B5DA-8765-9618-ACF066D2C9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0132" y="5273429"/>
            <a:ext cx="462566" cy="462566"/>
          </a:xfrm>
          <a:prstGeom prst="rect">
            <a:avLst/>
          </a:prstGeom>
        </p:spPr>
      </p:pic>
      <p:pic>
        <p:nvPicPr>
          <p:cNvPr id="84" name="Graphic 15" descr="Research">
            <a:extLst>
              <a:ext uri="{FF2B5EF4-FFF2-40B4-BE49-F238E27FC236}">
                <a16:creationId xmlns:a16="http://schemas.microsoft.com/office/drawing/2014/main" id="{533BB724-DA03-9244-41BF-F9F29146F1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18039" y="5205862"/>
            <a:ext cx="462566" cy="462566"/>
          </a:xfrm>
          <a:prstGeom prst="rect">
            <a:avLst/>
          </a:prstGeom>
        </p:spPr>
      </p:pic>
      <p:sp>
        <p:nvSpPr>
          <p:cNvPr id="85" name="Shape">
            <a:extLst>
              <a:ext uri="{FF2B5EF4-FFF2-40B4-BE49-F238E27FC236}">
                <a16:creationId xmlns:a16="http://schemas.microsoft.com/office/drawing/2014/main" id="{03196E3C-8A1C-AD10-01F8-703EC65324A5}"/>
              </a:ext>
            </a:extLst>
          </p:cNvPr>
          <p:cNvSpPr/>
          <p:nvPr/>
        </p:nvSpPr>
        <p:spPr>
          <a:xfrm>
            <a:off x="5384797" y="4937006"/>
            <a:ext cx="882157" cy="1083888"/>
          </a:xfrm>
          <a:custGeom>
            <a:avLst/>
            <a:gdLst/>
            <a:ahLst/>
            <a:cxnLst>
              <a:cxn ang="0">
                <a:pos x="wd2" y="hd2"/>
              </a:cxn>
              <a:cxn ang="5400000">
                <a:pos x="wd2" y="hd2"/>
              </a:cxn>
              <a:cxn ang="10800000">
                <a:pos x="wd2" y="hd2"/>
              </a:cxn>
              <a:cxn ang="16200000">
                <a:pos x="wd2" y="hd2"/>
              </a:cxn>
            </a:cxnLst>
            <a:rect l="0" t="0" r="r" b="b"/>
            <a:pathLst>
              <a:path w="21272" h="20211" extrusionOk="0">
                <a:moveTo>
                  <a:pt x="20289" y="8520"/>
                </a:moveTo>
                <a:cubicBezTo>
                  <a:pt x="15634" y="6103"/>
                  <a:pt x="11829" y="3057"/>
                  <a:pt x="9154" y="514"/>
                </a:cubicBezTo>
                <a:cubicBezTo>
                  <a:pt x="7869" y="-694"/>
                  <a:pt x="5760" y="389"/>
                  <a:pt x="6043" y="2100"/>
                </a:cubicBezTo>
                <a:cubicBezTo>
                  <a:pt x="6249" y="3384"/>
                  <a:pt x="6377" y="4542"/>
                  <a:pt x="6480" y="5575"/>
                </a:cubicBezTo>
                <a:cubicBezTo>
                  <a:pt x="6557" y="6556"/>
                  <a:pt x="5760" y="7412"/>
                  <a:pt x="4757" y="7412"/>
                </a:cubicBezTo>
                <a:lnTo>
                  <a:pt x="0" y="7412"/>
                </a:lnTo>
                <a:cubicBezTo>
                  <a:pt x="771" y="8067"/>
                  <a:pt x="1260" y="9023"/>
                  <a:pt x="1260" y="10106"/>
                </a:cubicBezTo>
                <a:cubicBezTo>
                  <a:pt x="1260" y="11189"/>
                  <a:pt x="771" y="12145"/>
                  <a:pt x="0" y="12800"/>
                </a:cubicBezTo>
                <a:lnTo>
                  <a:pt x="4731" y="12800"/>
                </a:lnTo>
                <a:cubicBezTo>
                  <a:pt x="5760" y="12800"/>
                  <a:pt x="6557" y="13656"/>
                  <a:pt x="6454" y="14637"/>
                </a:cubicBezTo>
                <a:cubicBezTo>
                  <a:pt x="6351" y="15670"/>
                  <a:pt x="6223" y="16853"/>
                  <a:pt x="6043" y="18112"/>
                </a:cubicBezTo>
                <a:cubicBezTo>
                  <a:pt x="5786" y="19823"/>
                  <a:pt x="7869" y="20906"/>
                  <a:pt x="9154" y="19698"/>
                </a:cubicBezTo>
                <a:cubicBezTo>
                  <a:pt x="11854" y="17155"/>
                  <a:pt x="15634" y="14109"/>
                  <a:pt x="20288" y="11692"/>
                </a:cubicBezTo>
                <a:cubicBezTo>
                  <a:pt x="21600" y="11063"/>
                  <a:pt x="21600" y="9225"/>
                  <a:pt x="20289" y="8520"/>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6" name="Shape">
            <a:extLst>
              <a:ext uri="{FF2B5EF4-FFF2-40B4-BE49-F238E27FC236}">
                <a16:creationId xmlns:a16="http://schemas.microsoft.com/office/drawing/2014/main" id="{C61AC354-2A9A-5B06-5EBA-F164FD9236A5}"/>
              </a:ext>
            </a:extLst>
          </p:cNvPr>
          <p:cNvSpPr/>
          <p:nvPr/>
        </p:nvSpPr>
        <p:spPr>
          <a:xfrm>
            <a:off x="5177929" y="5326390"/>
            <a:ext cx="241001" cy="305120"/>
          </a:xfrm>
          <a:custGeom>
            <a:avLst/>
            <a:gdLst/>
            <a:ahLst/>
            <a:cxnLst>
              <a:cxn ang="0">
                <a:pos x="wd2" y="hd2"/>
              </a:cxn>
              <a:cxn ang="5400000">
                <a:pos x="wd2" y="hd2"/>
              </a:cxn>
              <a:cxn ang="10800000">
                <a:pos x="wd2" y="hd2"/>
              </a:cxn>
              <a:cxn ang="16200000">
                <a:pos x="wd2" y="hd2"/>
              </a:cxn>
            </a:cxnLst>
            <a:rect l="0" t="0" r="r" b="b"/>
            <a:pathLst>
              <a:path w="21600" h="21600" extrusionOk="0">
                <a:moveTo>
                  <a:pt x="10800" y="1912"/>
                </a:moveTo>
                <a:cubicBezTo>
                  <a:pt x="15674" y="1912"/>
                  <a:pt x="19689" y="5926"/>
                  <a:pt x="19689" y="10800"/>
                </a:cubicBezTo>
                <a:cubicBezTo>
                  <a:pt x="19689" y="15674"/>
                  <a:pt x="15674" y="19688"/>
                  <a:pt x="10800" y="19688"/>
                </a:cubicBezTo>
                <a:cubicBezTo>
                  <a:pt x="5926" y="19688"/>
                  <a:pt x="1911" y="15674"/>
                  <a:pt x="1911" y="10800"/>
                </a:cubicBezTo>
                <a:cubicBezTo>
                  <a:pt x="1911" y="5926"/>
                  <a:pt x="5830" y="1912"/>
                  <a:pt x="10800" y="1912"/>
                </a:cubicBezTo>
                <a:moveTo>
                  <a:pt x="10800" y="0"/>
                </a:moveTo>
                <a:cubicBezTo>
                  <a:pt x="4874" y="0"/>
                  <a:pt x="0" y="4874"/>
                  <a:pt x="0" y="10800"/>
                </a:cubicBezTo>
                <a:cubicBezTo>
                  <a:pt x="0" y="16726"/>
                  <a:pt x="4874" y="21600"/>
                  <a:pt x="10800" y="21600"/>
                </a:cubicBezTo>
                <a:cubicBezTo>
                  <a:pt x="16726" y="21600"/>
                  <a:pt x="21600" y="16726"/>
                  <a:pt x="21600" y="10800"/>
                </a:cubicBezTo>
                <a:cubicBezTo>
                  <a:pt x="21600" y="4874"/>
                  <a:pt x="16726" y="0"/>
                  <a:pt x="10800" y="0"/>
                </a:cubicBezTo>
                <a:lnTo>
                  <a:pt x="10800" y="0"/>
                </a:lnTo>
                <a:close/>
              </a:path>
            </a:pathLst>
          </a:custGeom>
          <a:solidFill>
            <a:schemeClr val="accent6">
              <a:lumMod val="75000"/>
            </a:schemeClr>
          </a:solidFill>
          <a:ln w="12700">
            <a:miter lim="400000"/>
          </a:ln>
        </p:spPr>
        <p:txBody>
          <a:bodyPr lIns="28575" tIns="28575" rIns="28575" bIns="28575" anchor="ctr"/>
          <a:lstStyle/>
          <a:p>
            <a:pPr algn="ctr"/>
            <a:r>
              <a:rPr lang="en-US" sz="1200" b="1" dirty="0"/>
              <a:t>05</a:t>
            </a:r>
            <a:endParaRPr sz="1200" b="1" dirty="0"/>
          </a:p>
        </p:txBody>
      </p:sp>
      <p:pic>
        <p:nvPicPr>
          <p:cNvPr id="87" name="Graphic 16" descr="Trophy">
            <a:extLst>
              <a:ext uri="{FF2B5EF4-FFF2-40B4-BE49-F238E27FC236}">
                <a16:creationId xmlns:a16="http://schemas.microsoft.com/office/drawing/2014/main" id="{0011D4A1-F224-4679-34BD-65196E3534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02283" y="5255358"/>
            <a:ext cx="447184" cy="447184"/>
          </a:xfrm>
          <a:prstGeom prst="rect">
            <a:avLst/>
          </a:prstGeom>
        </p:spPr>
      </p:pic>
      <p:grpSp>
        <p:nvGrpSpPr>
          <p:cNvPr id="88" name="Group 27">
            <a:extLst>
              <a:ext uri="{FF2B5EF4-FFF2-40B4-BE49-F238E27FC236}">
                <a16:creationId xmlns:a16="http://schemas.microsoft.com/office/drawing/2014/main" id="{F513F4D9-5EBD-E5F5-4DFF-03A52C80AD51}"/>
              </a:ext>
            </a:extLst>
          </p:cNvPr>
          <p:cNvGrpSpPr/>
          <p:nvPr/>
        </p:nvGrpSpPr>
        <p:grpSpPr>
          <a:xfrm>
            <a:off x="329361" y="6253805"/>
            <a:ext cx="2194560" cy="2183333"/>
            <a:chOff x="332936" y="4580523"/>
            <a:chExt cx="2926080" cy="2911110"/>
          </a:xfrm>
        </p:grpSpPr>
        <p:sp>
          <p:nvSpPr>
            <p:cNvPr id="89" name="TextBox 28">
              <a:extLst>
                <a:ext uri="{FF2B5EF4-FFF2-40B4-BE49-F238E27FC236}">
                  <a16:creationId xmlns:a16="http://schemas.microsoft.com/office/drawing/2014/main" id="{3157F6FD-71F1-6BAB-E23F-C57A82C5C0D0}"/>
                </a:ext>
              </a:extLst>
            </p:cNvPr>
            <p:cNvSpPr txBox="1"/>
            <p:nvPr/>
          </p:nvSpPr>
          <p:spPr>
            <a:xfrm>
              <a:off x="332936" y="4580523"/>
              <a:ext cx="2926080" cy="533480"/>
            </a:xfrm>
            <a:prstGeom prst="rect">
              <a:avLst/>
            </a:prstGeom>
            <a:noFill/>
          </p:spPr>
          <p:txBody>
            <a:bodyPr wrap="square" lIns="0" rIns="0" rtlCol="0" anchor="b">
              <a:spAutoFit/>
            </a:bodyPr>
            <a:lstStyle/>
            <a:p>
              <a:pPr algn="ctr"/>
              <a:r>
                <a:rPr lang="en-US" sz="2000" b="1" noProof="1">
                  <a:solidFill>
                    <a:schemeClr val="accent4">
                      <a:lumMod val="50000"/>
                    </a:schemeClr>
                  </a:solidFill>
                </a:rPr>
                <a:t>Equipo</a:t>
              </a:r>
            </a:p>
          </p:txBody>
        </p:sp>
        <p:sp>
          <p:nvSpPr>
            <p:cNvPr id="90" name="TextBox 29">
              <a:extLst>
                <a:ext uri="{FF2B5EF4-FFF2-40B4-BE49-F238E27FC236}">
                  <a16:creationId xmlns:a16="http://schemas.microsoft.com/office/drawing/2014/main" id="{0414A413-8349-8623-AE86-5FFA9A2D924B}"/>
                </a:ext>
              </a:extLst>
            </p:cNvPr>
            <p:cNvSpPr txBox="1"/>
            <p:nvPr/>
          </p:nvSpPr>
          <p:spPr>
            <a:xfrm>
              <a:off x="332936" y="5111495"/>
              <a:ext cx="2926080" cy="2380138"/>
            </a:xfrm>
            <a:prstGeom prst="rect">
              <a:avLst/>
            </a:prstGeom>
            <a:noFill/>
          </p:spPr>
          <p:txBody>
            <a:bodyPr wrap="square" lIns="0" rIns="0" rtlCol="0" anchor="t">
              <a:spAutoFit/>
            </a:bodyPr>
            <a:lstStyle/>
            <a:p>
              <a:pPr algn="just"/>
              <a:r>
                <a:rPr lang="es-AR" sz="1000" noProof="1">
                  <a:solidFill>
                    <a:schemeClr val="tx1">
                      <a:lumMod val="65000"/>
                      <a:lumOff val="35000"/>
                    </a:schemeClr>
                  </a:solidFill>
                </a:rPr>
                <a:t>Identificar quiénes serán los responsables es uno de los puntos a considerar al desarrollar un plan de implementación. Se debe tener una imagen claramente definida de todas las partes interesadas que asumirán cualquier responsabilidad durante el proceso. Si no se hace, no se puede asignar tareas claramente, realizar un seguimiento del progreso y asegurar de que la implementación esta lo más organizada posible.</a:t>
              </a:r>
              <a:endParaRPr lang="en-US" sz="1000" noProof="1">
                <a:solidFill>
                  <a:schemeClr val="tx1">
                    <a:lumMod val="65000"/>
                    <a:lumOff val="35000"/>
                  </a:schemeClr>
                </a:solidFill>
              </a:endParaRPr>
            </a:p>
          </p:txBody>
        </p:sp>
      </p:grpSp>
      <p:grpSp>
        <p:nvGrpSpPr>
          <p:cNvPr id="91" name="Group 30">
            <a:extLst>
              <a:ext uri="{FF2B5EF4-FFF2-40B4-BE49-F238E27FC236}">
                <a16:creationId xmlns:a16="http://schemas.microsoft.com/office/drawing/2014/main" id="{2A1120D0-A72E-89C4-42F8-3FFB75EB79A2}"/>
              </a:ext>
            </a:extLst>
          </p:cNvPr>
          <p:cNvGrpSpPr/>
          <p:nvPr/>
        </p:nvGrpSpPr>
        <p:grpSpPr>
          <a:xfrm>
            <a:off x="2725937" y="6283242"/>
            <a:ext cx="1792102" cy="1721666"/>
            <a:chOff x="332936" y="4580524"/>
            <a:chExt cx="2926080" cy="2295554"/>
          </a:xfrm>
        </p:grpSpPr>
        <p:sp>
          <p:nvSpPr>
            <p:cNvPr id="92" name="TextBox 31">
              <a:extLst>
                <a:ext uri="{FF2B5EF4-FFF2-40B4-BE49-F238E27FC236}">
                  <a16:creationId xmlns:a16="http://schemas.microsoft.com/office/drawing/2014/main" id="{9E53D8FF-A42A-CDD0-3EEF-12F6BDA6E29A}"/>
                </a:ext>
              </a:extLst>
            </p:cNvPr>
            <p:cNvSpPr txBox="1"/>
            <p:nvPr/>
          </p:nvSpPr>
          <p:spPr>
            <a:xfrm>
              <a:off x="332936" y="4580524"/>
              <a:ext cx="2926080" cy="533480"/>
            </a:xfrm>
            <a:prstGeom prst="rect">
              <a:avLst/>
            </a:prstGeom>
            <a:noFill/>
          </p:spPr>
          <p:txBody>
            <a:bodyPr wrap="square" lIns="0" rIns="0" rtlCol="0" anchor="b">
              <a:spAutoFit/>
            </a:bodyPr>
            <a:lstStyle/>
            <a:p>
              <a:pPr algn="ctr"/>
              <a:r>
                <a:rPr lang="en-US" sz="2000" b="1" noProof="1">
                  <a:solidFill>
                    <a:schemeClr val="accent2">
                      <a:lumMod val="75000"/>
                    </a:schemeClr>
                  </a:solidFill>
                </a:rPr>
                <a:t>Calendario</a:t>
              </a:r>
            </a:p>
          </p:txBody>
        </p:sp>
        <p:sp>
          <p:nvSpPr>
            <p:cNvPr id="93" name="TextBox 32">
              <a:extLst>
                <a:ext uri="{FF2B5EF4-FFF2-40B4-BE49-F238E27FC236}">
                  <a16:creationId xmlns:a16="http://schemas.microsoft.com/office/drawing/2014/main" id="{425C438B-5224-830F-F553-15F7CEAC0351}"/>
                </a:ext>
              </a:extLst>
            </p:cNvPr>
            <p:cNvSpPr txBox="1"/>
            <p:nvPr/>
          </p:nvSpPr>
          <p:spPr>
            <a:xfrm>
              <a:off x="332936" y="5111494"/>
              <a:ext cx="2926080" cy="1764584"/>
            </a:xfrm>
            <a:prstGeom prst="rect">
              <a:avLst/>
            </a:prstGeom>
            <a:noFill/>
          </p:spPr>
          <p:txBody>
            <a:bodyPr wrap="square" lIns="0" rIns="0" rtlCol="0" anchor="t">
              <a:spAutoFit/>
            </a:bodyPr>
            <a:lstStyle/>
            <a:p>
              <a:pPr algn="just"/>
              <a:r>
                <a:rPr lang="es-AR" sz="1000" noProof="1">
                  <a:solidFill>
                    <a:schemeClr val="tx1">
                      <a:lumMod val="65000"/>
                      <a:lumOff val="35000"/>
                    </a:schemeClr>
                  </a:solidFill>
                </a:rPr>
                <a:t>Se necesita mantener la implementación en el camino correcto y asegurar que todos los involucrados en el proyecto están en la misma página, para ello se debe proponer en qué momento o año se debe ejecutar cada proyecto.</a:t>
              </a:r>
              <a:endParaRPr lang="en-US" sz="1000" noProof="1">
                <a:solidFill>
                  <a:schemeClr val="tx1">
                    <a:lumMod val="65000"/>
                    <a:lumOff val="35000"/>
                  </a:schemeClr>
                </a:solidFill>
              </a:endParaRPr>
            </a:p>
          </p:txBody>
        </p:sp>
      </p:grpSp>
      <p:grpSp>
        <p:nvGrpSpPr>
          <p:cNvPr id="94" name="Group 33">
            <a:extLst>
              <a:ext uri="{FF2B5EF4-FFF2-40B4-BE49-F238E27FC236}">
                <a16:creationId xmlns:a16="http://schemas.microsoft.com/office/drawing/2014/main" id="{0686FA47-1D36-FEC7-C48F-7A783AA297E7}"/>
              </a:ext>
            </a:extLst>
          </p:cNvPr>
          <p:cNvGrpSpPr/>
          <p:nvPr/>
        </p:nvGrpSpPr>
        <p:grpSpPr>
          <a:xfrm>
            <a:off x="4779329" y="6253806"/>
            <a:ext cx="1645908" cy="1875558"/>
            <a:chOff x="332936" y="4580523"/>
            <a:chExt cx="2926080" cy="2500742"/>
          </a:xfrm>
        </p:grpSpPr>
        <p:sp>
          <p:nvSpPr>
            <p:cNvPr id="95" name="TextBox 34">
              <a:extLst>
                <a:ext uri="{FF2B5EF4-FFF2-40B4-BE49-F238E27FC236}">
                  <a16:creationId xmlns:a16="http://schemas.microsoft.com/office/drawing/2014/main" id="{363E59E2-2B37-441E-9AFA-815AA02A93C7}"/>
                </a:ext>
              </a:extLst>
            </p:cNvPr>
            <p:cNvSpPr txBox="1"/>
            <p:nvPr/>
          </p:nvSpPr>
          <p:spPr>
            <a:xfrm>
              <a:off x="332936" y="4580523"/>
              <a:ext cx="2926080" cy="533480"/>
            </a:xfrm>
            <a:prstGeom prst="rect">
              <a:avLst/>
            </a:prstGeom>
            <a:noFill/>
          </p:spPr>
          <p:txBody>
            <a:bodyPr wrap="square" lIns="0" rIns="0" rtlCol="0" anchor="b">
              <a:spAutoFit/>
            </a:bodyPr>
            <a:lstStyle/>
            <a:p>
              <a:pPr algn="ctr"/>
              <a:r>
                <a:rPr lang="en-US" sz="2000" b="1" noProof="1">
                  <a:solidFill>
                    <a:schemeClr val="accent6">
                      <a:lumMod val="75000"/>
                    </a:schemeClr>
                  </a:solidFill>
                </a:rPr>
                <a:t>Evaluación</a:t>
              </a:r>
            </a:p>
          </p:txBody>
        </p:sp>
        <p:sp>
          <p:nvSpPr>
            <p:cNvPr id="96" name="TextBox 35">
              <a:extLst>
                <a:ext uri="{FF2B5EF4-FFF2-40B4-BE49-F238E27FC236}">
                  <a16:creationId xmlns:a16="http://schemas.microsoft.com/office/drawing/2014/main" id="{79AEF116-B159-BB45-9C16-A0501FF7F2F2}"/>
                </a:ext>
              </a:extLst>
            </p:cNvPr>
            <p:cNvSpPr txBox="1"/>
            <p:nvPr/>
          </p:nvSpPr>
          <p:spPr>
            <a:xfrm>
              <a:off x="332936" y="5111495"/>
              <a:ext cx="2926080" cy="1969770"/>
            </a:xfrm>
            <a:prstGeom prst="rect">
              <a:avLst/>
            </a:prstGeom>
            <a:noFill/>
          </p:spPr>
          <p:txBody>
            <a:bodyPr wrap="square" lIns="0" rIns="0" rtlCol="0" anchor="t">
              <a:spAutoFit/>
            </a:bodyPr>
            <a:lstStyle/>
            <a:p>
              <a:pPr algn="just"/>
              <a:r>
                <a:rPr lang="es-AR" sz="1000" noProof="1">
                  <a:solidFill>
                    <a:schemeClr val="tx1">
                      <a:lumMod val="65000"/>
                      <a:lumOff val="35000"/>
                    </a:schemeClr>
                  </a:solidFill>
                </a:rPr>
                <a:t>Como una extensión del punto anterior, se necesita saber cómo evaluar si el plan realmente funcionó y hasta qué punto funcionó. Preparar ciertas métricas y puntos de referencia para detallar si en el proyecto se ha hecho lo correcto.</a:t>
              </a:r>
              <a:endParaRPr lang="en-US" sz="1000" noProof="1">
                <a:solidFill>
                  <a:schemeClr val="tx1">
                    <a:lumMod val="65000"/>
                    <a:lumOff val="35000"/>
                  </a:schemeClr>
                </a:solidFill>
              </a:endParaRPr>
            </a:p>
          </p:txBody>
        </p:sp>
      </p:grpSp>
      <p:grpSp>
        <p:nvGrpSpPr>
          <p:cNvPr id="97" name="Group 40">
            <a:extLst>
              <a:ext uri="{FF2B5EF4-FFF2-40B4-BE49-F238E27FC236}">
                <a16:creationId xmlns:a16="http://schemas.microsoft.com/office/drawing/2014/main" id="{4176123E-B26E-2006-EA30-A29DEA197B37}"/>
              </a:ext>
            </a:extLst>
          </p:cNvPr>
          <p:cNvGrpSpPr/>
          <p:nvPr/>
        </p:nvGrpSpPr>
        <p:grpSpPr>
          <a:xfrm>
            <a:off x="3561415" y="3120285"/>
            <a:ext cx="2544832" cy="1567780"/>
            <a:chOff x="332936" y="4580523"/>
            <a:chExt cx="2926080" cy="2090372"/>
          </a:xfrm>
        </p:grpSpPr>
        <p:sp>
          <p:nvSpPr>
            <p:cNvPr id="98" name="TextBox 41">
              <a:extLst>
                <a:ext uri="{FF2B5EF4-FFF2-40B4-BE49-F238E27FC236}">
                  <a16:creationId xmlns:a16="http://schemas.microsoft.com/office/drawing/2014/main" id="{BEE84581-4280-0B07-DF0C-98334C297DD5}"/>
                </a:ext>
              </a:extLst>
            </p:cNvPr>
            <p:cNvSpPr txBox="1"/>
            <p:nvPr/>
          </p:nvSpPr>
          <p:spPr>
            <a:xfrm>
              <a:off x="332936" y="4580523"/>
              <a:ext cx="2926080" cy="533480"/>
            </a:xfrm>
            <a:prstGeom prst="rect">
              <a:avLst/>
            </a:prstGeom>
            <a:noFill/>
          </p:spPr>
          <p:txBody>
            <a:bodyPr wrap="square" lIns="0" rIns="0" rtlCol="0" anchor="b">
              <a:spAutoFit/>
            </a:bodyPr>
            <a:lstStyle/>
            <a:p>
              <a:pPr algn="ctr"/>
              <a:r>
                <a:rPr lang="en-US" sz="2000" b="1" noProof="1">
                  <a:solidFill>
                    <a:schemeClr val="accent3">
                      <a:lumMod val="75000"/>
                    </a:schemeClr>
                  </a:solidFill>
                </a:rPr>
                <a:t>Recursos</a:t>
              </a:r>
            </a:p>
          </p:txBody>
        </p:sp>
        <p:sp>
          <p:nvSpPr>
            <p:cNvPr id="99" name="TextBox 42">
              <a:extLst>
                <a:ext uri="{FF2B5EF4-FFF2-40B4-BE49-F238E27FC236}">
                  <a16:creationId xmlns:a16="http://schemas.microsoft.com/office/drawing/2014/main" id="{4155E651-03C9-7944-DFD6-4C30B7758D0A}"/>
                </a:ext>
              </a:extLst>
            </p:cNvPr>
            <p:cNvSpPr txBox="1"/>
            <p:nvPr/>
          </p:nvSpPr>
          <p:spPr>
            <a:xfrm>
              <a:off x="332936" y="5111495"/>
              <a:ext cx="2926080" cy="1559400"/>
            </a:xfrm>
            <a:prstGeom prst="rect">
              <a:avLst/>
            </a:prstGeom>
            <a:noFill/>
          </p:spPr>
          <p:txBody>
            <a:bodyPr wrap="square" lIns="0" rIns="0" rtlCol="0" anchor="t">
              <a:spAutoFit/>
            </a:bodyPr>
            <a:lstStyle/>
            <a:p>
              <a:pPr algn="just"/>
              <a:r>
                <a:rPr lang="es-AR" sz="1000" noProof="1">
                  <a:solidFill>
                    <a:schemeClr val="tx1">
                      <a:lumMod val="65000"/>
                      <a:lumOff val="35000"/>
                    </a:schemeClr>
                  </a:solidFill>
                </a:rPr>
                <a:t>Prácticamente cualquier tarea especificada en un plan de implementación, como cualquier tarea en cualquier contexto, requiere recursos. Se deberá asegurar que todas las partes interesadas involucradas tengan acceso a todo lo que necesitan para cumplir con las responsabilidades que se han asignado. </a:t>
              </a:r>
              <a:endParaRPr lang="en-US" sz="1000" noProof="1">
                <a:solidFill>
                  <a:schemeClr val="tx1">
                    <a:lumMod val="65000"/>
                    <a:lumOff val="35000"/>
                  </a:schemeClr>
                </a:solidFill>
              </a:endParaRPr>
            </a:p>
          </p:txBody>
        </p:sp>
      </p:grpSp>
      <p:grpSp>
        <p:nvGrpSpPr>
          <p:cNvPr id="100" name="Group 43">
            <a:extLst>
              <a:ext uri="{FF2B5EF4-FFF2-40B4-BE49-F238E27FC236}">
                <a16:creationId xmlns:a16="http://schemas.microsoft.com/office/drawing/2014/main" id="{E1735624-D4B9-3410-306B-D0AC5CB3C6D5}"/>
              </a:ext>
            </a:extLst>
          </p:cNvPr>
          <p:cNvGrpSpPr/>
          <p:nvPr/>
        </p:nvGrpSpPr>
        <p:grpSpPr>
          <a:xfrm>
            <a:off x="1135572" y="3109788"/>
            <a:ext cx="2194560" cy="1567780"/>
            <a:chOff x="332936" y="4580523"/>
            <a:chExt cx="2926080" cy="2090372"/>
          </a:xfrm>
        </p:grpSpPr>
        <p:sp>
          <p:nvSpPr>
            <p:cNvPr id="101" name="TextBox 44">
              <a:extLst>
                <a:ext uri="{FF2B5EF4-FFF2-40B4-BE49-F238E27FC236}">
                  <a16:creationId xmlns:a16="http://schemas.microsoft.com/office/drawing/2014/main" id="{978D2A14-7487-E658-8967-294797756A2D}"/>
                </a:ext>
              </a:extLst>
            </p:cNvPr>
            <p:cNvSpPr txBox="1"/>
            <p:nvPr/>
          </p:nvSpPr>
          <p:spPr>
            <a:xfrm>
              <a:off x="332936" y="4580523"/>
              <a:ext cx="2926080" cy="533480"/>
            </a:xfrm>
            <a:prstGeom prst="rect">
              <a:avLst/>
            </a:prstGeom>
            <a:noFill/>
          </p:spPr>
          <p:txBody>
            <a:bodyPr wrap="square" lIns="0" rIns="0" rtlCol="0" anchor="b">
              <a:spAutoFit/>
            </a:bodyPr>
            <a:lstStyle/>
            <a:p>
              <a:pPr algn="ctr"/>
              <a:r>
                <a:rPr lang="en-US" sz="2000" b="1" noProof="1">
                  <a:solidFill>
                    <a:schemeClr val="accent5">
                      <a:lumMod val="75000"/>
                    </a:schemeClr>
                  </a:solidFill>
                </a:rPr>
                <a:t>Tareas Clave</a:t>
              </a:r>
            </a:p>
          </p:txBody>
        </p:sp>
        <p:sp>
          <p:nvSpPr>
            <p:cNvPr id="102" name="TextBox 45">
              <a:extLst>
                <a:ext uri="{FF2B5EF4-FFF2-40B4-BE49-F238E27FC236}">
                  <a16:creationId xmlns:a16="http://schemas.microsoft.com/office/drawing/2014/main" id="{2A876BF6-FEA8-299C-493F-BE3B7C64C87E}"/>
                </a:ext>
              </a:extLst>
            </p:cNvPr>
            <p:cNvSpPr txBox="1"/>
            <p:nvPr/>
          </p:nvSpPr>
          <p:spPr>
            <a:xfrm>
              <a:off x="332936" y="5111495"/>
              <a:ext cx="2926080" cy="1559400"/>
            </a:xfrm>
            <a:prstGeom prst="rect">
              <a:avLst/>
            </a:prstGeom>
            <a:noFill/>
          </p:spPr>
          <p:txBody>
            <a:bodyPr wrap="square" lIns="0" rIns="0" rtlCol="0" anchor="t">
              <a:spAutoFit/>
            </a:bodyPr>
            <a:lstStyle/>
            <a:p>
              <a:pPr algn="just"/>
              <a:r>
                <a:rPr lang="es-AR" sz="1000" noProof="1">
                  <a:solidFill>
                    <a:schemeClr val="tx1">
                      <a:lumMod val="65000"/>
                      <a:lumOff val="35000"/>
                    </a:schemeClr>
                  </a:solidFill>
                </a:rPr>
                <a:t>En esencia, un plan de implementación está destinado a documentar una serie de acciones, por lo que no puede tener exactamente una si no se sabe cuáles son esas acciones. Al armar el plan, debe enfatizar los pasos que se piensan tomar para llegar de principio a fin.</a:t>
              </a:r>
              <a:endParaRPr lang="en-US" sz="1000" noProof="1">
                <a:solidFill>
                  <a:schemeClr val="tx1">
                    <a:lumMod val="65000"/>
                    <a:lumOff val="35000"/>
                  </a:schemeClr>
                </a:solidFill>
              </a:endParaRPr>
            </a:p>
          </p:txBody>
        </p:sp>
      </p:grpSp>
    </p:spTree>
    <p:extLst>
      <p:ext uri="{BB962C8B-B14F-4D97-AF65-F5344CB8AC3E}">
        <p14:creationId xmlns:p14="http://schemas.microsoft.com/office/powerpoint/2010/main" val="1741183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893FED4-3768-4507-BFE9-6480C05E4F0E}"/>
              </a:ext>
            </a:extLst>
          </p:cNvPr>
          <p:cNvSpPr txBox="1"/>
          <p:nvPr/>
        </p:nvSpPr>
        <p:spPr>
          <a:xfrm>
            <a:off x="457200" y="1303499"/>
            <a:ext cx="5974079" cy="6410666"/>
          </a:xfrm>
          <a:prstGeom prst="rect">
            <a:avLst/>
          </a:prstGeom>
          <a:noFill/>
        </p:spPr>
        <p:txBody>
          <a:bodyPr wrap="square" lIns="66462" rIns="83077" rtlCol="0">
            <a:spAutoFit/>
          </a:bodyPr>
          <a:lstStyle>
            <a:defPPr>
              <a:defRPr lang="en-US"/>
            </a:defPPr>
            <a:lvl1pPr algn="just">
              <a:lnSpc>
                <a:spcPct val="150000"/>
              </a:lnSpc>
              <a:defRPr sz="1100">
                <a:solidFill>
                  <a:schemeClr val="tx1">
                    <a:lumMod val="85000"/>
                    <a:lumOff val="15000"/>
                  </a:schemeClr>
                </a:solidFill>
                <a:ea typeface="Roboto" panose="02000000000000000000" pitchFamily="2" charset="0"/>
              </a:defRPr>
            </a:lvl1pPr>
          </a:lstStyle>
          <a:p>
            <a:pPr>
              <a:spcAft>
                <a:spcPts val="600"/>
              </a:spcAft>
            </a:pPr>
            <a:r>
              <a:rPr lang="es-AR" sz="1110" dirty="0">
                <a:solidFill>
                  <a:schemeClr val="tx1">
                    <a:lumMod val="65000"/>
                    <a:lumOff val="35000"/>
                  </a:schemeClr>
                </a:solidFill>
              </a:rPr>
              <a:t>De este modo, desde las autoridades de la empresa hasta las partes interesadas de nivel inferior, necesitan una imagen completa de lo que está sucediendo, sus responsabilidades específicas y qué esperar del resto del equipo. Su función principal es determinar posibles desviaciones en las iniciativas, proyectos y programas, para poder ser corregidas o ajustadas.</a:t>
            </a:r>
          </a:p>
          <a:p>
            <a:pPr>
              <a:spcAft>
                <a:spcPts val="600"/>
              </a:spcAft>
            </a:pPr>
            <a:r>
              <a:rPr lang="es-AR" sz="1110" dirty="0">
                <a:solidFill>
                  <a:schemeClr val="tx1">
                    <a:lumMod val="65000"/>
                    <a:lumOff val="35000"/>
                  </a:schemeClr>
                </a:solidFill>
              </a:rPr>
              <a:t>En particular para la empresa Ibaguereña de acueducto y alcantarillado se contó con un plan de implementación elaborado en el 2019 en el marco del Programa COMPASS basado en la secuencia priorizada de las inversiones e iniciativas propuestas para cada objetivo estratégico propuesto en aquella oportunidad. La secuencia de las inversiones e iniciativas se basaban en los resultados del diagnóstico (áreas prioritarias) y en un análisis de los costos estimados, y los beneficios para IBAL y sus usuarios. </a:t>
            </a:r>
          </a:p>
          <a:p>
            <a:pPr>
              <a:spcAft>
                <a:spcPts val="600"/>
              </a:spcAft>
            </a:pPr>
            <a:r>
              <a:rPr lang="es-AR" sz="1110" dirty="0">
                <a:solidFill>
                  <a:schemeClr val="tx1">
                    <a:lumMod val="65000"/>
                    <a:lumOff val="35000"/>
                  </a:schemeClr>
                </a:solidFill>
              </a:rPr>
              <a:t>Con posterioridad, en el marco del programa COMPASS se realizaron talleres de discusión constructiva y participativa con el personal de la empresa, para asegurar una revisión de los objetivos e indicadores estratégicos, los responsables de su cumplimiento y así, poder generar una nueva propuesta de PE a través del presente documento. Es sabido también que la empresa IBAL viene considerando importantes inversiones en proyectos necesarios para cumplir sus objetivos estratégicos generando el requerimiento de medir la contribución e impacto en la medida que se ejecutan.</a:t>
            </a:r>
          </a:p>
          <a:p>
            <a:pPr>
              <a:spcAft>
                <a:spcPts val="600"/>
              </a:spcAft>
            </a:pPr>
            <a:endParaRPr lang="es-AR" sz="1110" dirty="0">
              <a:solidFill>
                <a:schemeClr val="tx1">
                  <a:lumMod val="65000"/>
                  <a:lumOff val="35000"/>
                </a:schemeClr>
              </a:solidFill>
            </a:endParaRPr>
          </a:p>
          <a:p>
            <a:pPr>
              <a:spcAft>
                <a:spcPts val="600"/>
              </a:spcAft>
            </a:pPr>
            <a:r>
              <a:rPr lang="es-ES" sz="1400" b="1" dirty="0">
                <a:solidFill>
                  <a:srgbClr val="276F8B"/>
                </a:solidFill>
                <a:ea typeface="+mn-ea"/>
              </a:rPr>
              <a:t>Proyectos de inversión: </a:t>
            </a:r>
          </a:p>
          <a:p>
            <a:pPr>
              <a:spcAft>
                <a:spcPts val="600"/>
              </a:spcAft>
            </a:pPr>
            <a:r>
              <a:rPr lang="es-AR" sz="1110" dirty="0">
                <a:solidFill>
                  <a:schemeClr val="tx1">
                    <a:lumMod val="65000"/>
                    <a:lumOff val="35000"/>
                  </a:schemeClr>
                </a:solidFill>
              </a:rPr>
              <a:t>Parte del proceso que permite desarrollar una adecuada priorización de inversiones, sustentadas en el Modelo Financiero de la empresa, se basó en integrar la información de proyectos de inversión planteados por la empresa y aquellos que se calificaron como necesarios por las consultorías COMPASS desarrolladas. </a:t>
            </a:r>
          </a:p>
        </p:txBody>
      </p:sp>
      <p:sp>
        <p:nvSpPr>
          <p:cNvPr id="8" name="Rectangle 1">
            <a:extLst>
              <a:ext uri="{FF2B5EF4-FFF2-40B4-BE49-F238E27FC236}">
                <a16:creationId xmlns:a16="http://schemas.microsoft.com/office/drawing/2014/main" id="{C312F3DE-731F-8264-6215-BAA3CAC39D80}"/>
              </a:ext>
            </a:extLst>
          </p:cNvPr>
          <p:cNvSpPr/>
          <p:nvPr/>
        </p:nvSpPr>
        <p:spPr>
          <a:xfrm>
            <a:off x="311136" y="332102"/>
            <a:ext cx="5419866" cy="603691"/>
          </a:xfrm>
          <a:prstGeom prst="rect">
            <a:avLst/>
          </a:prstGeom>
        </p:spPr>
        <p:txBody>
          <a:bodyPr wrap="square" lIns="0">
            <a:spAutoFit/>
          </a:bodyPr>
          <a:lstStyle/>
          <a:p>
            <a:r>
              <a:rPr lang="es-ES" sz="3323" b="1" dirty="0"/>
              <a:t>Plan de </a:t>
            </a:r>
            <a:r>
              <a:rPr lang="es-ES" sz="3323" b="1" dirty="0">
                <a:solidFill>
                  <a:srgbClr val="095388"/>
                </a:solidFill>
              </a:rPr>
              <a:t>Implementación</a:t>
            </a:r>
          </a:p>
        </p:txBody>
      </p:sp>
    </p:spTree>
    <p:extLst>
      <p:ext uri="{BB962C8B-B14F-4D97-AF65-F5344CB8AC3E}">
        <p14:creationId xmlns:p14="http://schemas.microsoft.com/office/powerpoint/2010/main" val="921054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893FED4-3768-4507-BFE9-6480C05E4F0E}"/>
              </a:ext>
            </a:extLst>
          </p:cNvPr>
          <p:cNvSpPr txBox="1"/>
          <p:nvPr/>
        </p:nvSpPr>
        <p:spPr>
          <a:xfrm>
            <a:off x="430283" y="1126800"/>
            <a:ext cx="5997434" cy="7092391"/>
          </a:xfrm>
          <a:prstGeom prst="rect">
            <a:avLst/>
          </a:prstGeom>
          <a:noFill/>
        </p:spPr>
        <p:txBody>
          <a:bodyPr wrap="square" lIns="66462" rIns="83077" rtlCol="0">
            <a:spAutoFit/>
          </a:bodyPr>
          <a:lstStyle>
            <a:defPPr>
              <a:defRPr lang="en-US"/>
            </a:defPPr>
            <a:lvl1pPr algn="just">
              <a:lnSpc>
                <a:spcPct val="150000"/>
              </a:lnSpc>
              <a:defRPr sz="1100">
                <a:solidFill>
                  <a:schemeClr val="tx1">
                    <a:lumMod val="85000"/>
                    <a:lumOff val="15000"/>
                  </a:schemeClr>
                </a:solidFill>
                <a:ea typeface="Roboto" panose="02000000000000000000" pitchFamily="2" charset="0"/>
              </a:defRPr>
            </a:lvl1pPr>
          </a:lstStyle>
          <a:p>
            <a:pPr>
              <a:spcAft>
                <a:spcPts val="600"/>
              </a:spcAft>
            </a:pPr>
            <a:r>
              <a:rPr lang="es-AR" sz="1110" dirty="0">
                <a:solidFill>
                  <a:schemeClr val="tx1">
                    <a:lumMod val="65000"/>
                    <a:lumOff val="35000"/>
                  </a:schemeClr>
                </a:solidFill>
              </a:rPr>
              <a:t>Dicha tarea consistió en desarrollar talleres con el personal calificado de la empresa para identificar los proyectos de inversión vigentes, aquellos ya ejecutados, desestimados o integrados a otro de mayor envergadura, o como también, en algunos casos, sumar los nuevos proyectos sin antecedentes.</a:t>
            </a:r>
          </a:p>
          <a:p>
            <a:pPr>
              <a:spcAft>
                <a:spcPts val="600"/>
              </a:spcAft>
            </a:pPr>
            <a:r>
              <a:rPr lang="es-AR" sz="1110" dirty="0">
                <a:solidFill>
                  <a:schemeClr val="tx1">
                    <a:lumMod val="65000"/>
                    <a:lumOff val="35000"/>
                  </a:schemeClr>
                </a:solidFill>
              </a:rPr>
              <a:t>Este trabajo dio la posibilidad de contar con los proyectos que pueden ser parte de un Plan Priorizado, ya que se definió una línea de tiempo y costo referencial, como a su vez, el valor agregado de que cada uno de ellos. Luego se procedió a relacionar los proyectos hacia los objetivos estratégicos y a los criterios de AquaRating, validando y conciliando junto a los especialistas de la empresa toda la información. De este modo queda actualizado el modelo financiero acorde a las perspectivas de la empresa.</a:t>
            </a:r>
          </a:p>
          <a:p>
            <a:pPr>
              <a:spcAft>
                <a:spcPts val="600"/>
              </a:spcAft>
            </a:pPr>
            <a:r>
              <a:rPr lang="es-ES" sz="1800" b="1" dirty="0">
                <a:solidFill>
                  <a:srgbClr val="276F8B"/>
                </a:solidFill>
                <a:ea typeface="+mn-ea"/>
              </a:rPr>
              <a:t>Necesidades: </a:t>
            </a:r>
          </a:p>
          <a:p>
            <a:pPr>
              <a:spcAft>
                <a:spcPts val="600"/>
              </a:spcAft>
            </a:pPr>
            <a:r>
              <a:rPr lang="es-AR" sz="1110" dirty="0">
                <a:solidFill>
                  <a:schemeClr val="tx1">
                    <a:lumMod val="65000"/>
                    <a:lumOff val="35000"/>
                  </a:schemeClr>
                </a:solidFill>
              </a:rPr>
              <a:t>- En el proceso de formulación de un Plan de Priorización de Inversiones debe recogerse e integrarse la información de estudios, planteamientos, experiencias, necesidades y compromisos identificados y vigentes para la empresa, siendo importante que cuente con una actualización permanente en favor disminuir la presencia de cualquier riesgo.</a:t>
            </a:r>
          </a:p>
          <a:p>
            <a:pPr>
              <a:spcAft>
                <a:spcPts val="600"/>
              </a:spcAft>
            </a:pPr>
            <a:r>
              <a:rPr lang="es-AR" sz="1110" dirty="0">
                <a:solidFill>
                  <a:schemeClr val="tx1">
                    <a:lumMod val="65000"/>
                    <a:lumOff val="35000"/>
                  </a:schemeClr>
                </a:solidFill>
              </a:rPr>
              <a:t>- Para lograr plantear un modelo financiero que cubra el requerimiento de recursos para cumplir con los compromisos y necesidades de la empresa, se debe empezar por contar con los proyectos necesarios identificados y definir su urgencia e importancia con el apoyo de herramientas de priorización.</a:t>
            </a:r>
          </a:p>
          <a:p>
            <a:pPr>
              <a:spcAft>
                <a:spcPts val="600"/>
              </a:spcAft>
            </a:pPr>
            <a:r>
              <a:rPr lang="es-AR" sz="1110" dirty="0">
                <a:solidFill>
                  <a:schemeClr val="tx1">
                    <a:lumMod val="65000"/>
                    <a:lumOff val="35000"/>
                  </a:schemeClr>
                </a:solidFill>
              </a:rPr>
              <a:t>- Los proyectos que resultan ser emergencias, de urgente implementación, cumplimiento de regulación, etc. tienen que contar con su priorización implícita, ya que necesariamente tienen que hacerse efectivo, no siendo recomendable ingresarlos a la herramienta para priorizar.</a:t>
            </a:r>
          </a:p>
          <a:p>
            <a:pPr>
              <a:spcAft>
                <a:spcPts val="600"/>
              </a:spcAft>
            </a:pPr>
            <a:r>
              <a:rPr lang="es-AR" sz="1110" dirty="0">
                <a:solidFill>
                  <a:schemeClr val="tx1">
                    <a:lumMod val="65000"/>
                    <a:lumOff val="35000"/>
                  </a:schemeClr>
                </a:solidFill>
              </a:rPr>
              <a:t>- Para tener éxito en la implementación de iniciativas que ayudan a la gestión de la empresa es importante que el personal elegido para jugar el rol multiplicador tenga las facilidades y muestre el compromiso en busca de los resultados esperados.</a:t>
            </a:r>
            <a:endParaRPr lang="es-ES" sz="1110" dirty="0">
              <a:solidFill>
                <a:schemeClr val="tx1">
                  <a:lumMod val="65000"/>
                  <a:lumOff val="35000"/>
                </a:schemeClr>
              </a:solidFill>
            </a:endParaRPr>
          </a:p>
        </p:txBody>
      </p:sp>
      <p:sp>
        <p:nvSpPr>
          <p:cNvPr id="10" name="Rectangle 1">
            <a:extLst>
              <a:ext uri="{FF2B5EF4-FFF2-40B4-BE49-F238E27FC236}">
                <a16:creationId xmlns:a16="http://schemas.microsoft.com/office/drawing/2014/main" id="{A2E4598C-6939-DF79-F458-BF84632D2980}"/>
              </a:ext>
            </a:extLst>
          </p:cNvPr>
          <p:cNvSpPr/>
          <p:nvPr/>
        </p:nvSpPr>
        <p:spPr>
          <a:xfrm>
            <a:off x="311136" y="332102"/>
            <a:ext cx="5419866" cy="603691"/>
          </a:xfrm>
          <a:prstGeom prst="rect">
            <a:avLst/>
          </a:prstGeom>
        </p:spPr>
        <p:txBody>
          <a:bodyPr wrap="square" lIns="0">
            <a:spAutoFit/>
          </a:bodyPr>
          <a:lstStyle/>
          <a:p>
            <a:r>
              <a:rPr lang="es-ES" sz="3323" b="1" dirty="0"/>
              <a:t>Plan de </a:t>
            </a:r>
            <a:r>
              <a:rPr lang="es-ES" sz="3323" b="1" dirty="0">
                <a:solidFill>
                  <a:srgbClr val="095388"/>
                </a:solidFill>
              </a:rPr>
              <a:t>Implementación</a:t>
            </a:r>
          </a:p>
        </p:txBody>
      </p:sp>
    </p:spTree>
    <p:extLst>
      <p:ext uri="{BB962C8B-B14F-4D97-AF65-F5344CB8AC3E}">
        <p14:creationId xmlns:p14="http://schemas.microsoft.com/office/powerpoint/2010/main" val="4280577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DB91BEB5-49DC-C642-BE4A-B03356C0BC9F}"/>
              </a:ext>
            </a:extLst>
          </p:cNvPr>
          <p:cNvSpPr/>
          <p:nvPr/>
        </p:nvSpPr>
        <p:spPr>
          <a:xfrm>
            <a:off x="5219396" y="238260"/>
            <a:ext cx="1061215" cy="1061215"/>
          </a:xfrm>
          <a:prstGeom prst="ellipse">
            <a:avLst/>
          </a:prstGeom>
          <a:solidFill>
            <a:srgbClr val="598D1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5" name="Rectangle 4">
            <a:extLst>
              <a:ext uri="{FF2B5EF4-FFF2-40B4-BE49-F238E27FC236}">
                <a16:creationId xmlns:a16="http://schemas.microsoft.com/office/drawing/2014/main" id="{81D25D89-1797-EF44-BE2D-ADB9756DAD17}"/>
              </a:ext>
            </a:extLst>
          </p:cNvPr>
          <p:cNvSpPr/>
          <p:nvPr/>
        </p:nvSpPr>
        <p:spPr>
          <a:xfrm>
            <a:off x="5385952" y="233148"/>
            <a:ext cx="917866" cy="1015663"/>
          </a:xfrm>
          <a:prstGeom prst="rect">
            <a:avLst/>
          </a:prstGeom>
        </p:spPr>
        <p:txBody>
          <a:bodyPr wrap="square" lIns="0">
            <a:spAutoFit/>
          </a:bodyPr>
          <a:lstStyle/>
          <a:p>
            <a:pPr algn="just"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01</a:t>
            </a:r>
          </a:p>
        </p:txBody>
      </p:sp>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3929101419"/>
              </p:ext>
            </p:extLst>
          </p:nvPr>
        </p:nvGraphicFramePr>
        <p:xfrm>
          <a:off x="170688" y="1684390"/>
          <a:ext cx="6486146" cy="147619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492066">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1031" marR="41031" marT="0" marB="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1031" marR="41031" marT="0" marB="0" anchor="ctr">
                    <a:solidFill>
                      <a:schemeClr val="tx2"/>
                    </a:solidFill>
                  </a:tcPr>
                </a:tc>
                <a:extLst>
                  <a:ext uri="{0D108BD9-81ED-4DB2-BD59-A6C34878D82A}">
                    <a16:rowId xmlns:a16="http://schemas.microsoft.com/office/drawing/2014/main" val="10000"/>
                  </a:ext>
                </a:extLst>
              </a:tr>
              <a:tr h="492066">
                <a:tc gridSpan="7">
                  <a:txBody>
                    <a:bodyPr/>
                    <a:lstStyle/>
                    <a:p>
                      <a:r>
                        <a:rPr lang="es-AR" sz="1100" b="1" dirty="0">
                          <a:solidFill>
                            <a:srgbClr val="095388"/>
                          </a:solidFill>
                          <a:effectLst/>
                          <a:latin typeface="+mn-lt"/>
                        </a:rPr>
                        <a:t>Implementar un nuevo modelo de gobierno corporativo</a:t>
                      </a:r>
                    </a:p>
                  </a:txBody>
                  <a:tcPr marL="41031" marR="41031" marT="0" marB="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900" b="1" dirty="0">
                        <a:effectLst/>
                        <a:latin typeface="+mn-lt"/>
                      </a:endParaRPr>
                    </a:p>
                  </a:txBody>
                  <a:tcPr marL="41031" marR="41031" marT="0" marB="0" anchor="ctr">
                    <a:solidFill>
                      <a:srgbClr val="58B6C0">
                        <a:alpha val="50196"/>
                      </a:srgb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201869654"/>
              </p:ext>
            </p:extLst>
          </p:nvPr>
        </p:nvGraphicFramePr>
        <p:xfrm>
          <a:off x="146432" y="3343148"/>
          <a:ext cx="6486143" cy="1476198"/>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492066">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492066">
                <a:tc gridSpan="7">
                  <a:txBody>
                    <a:bodyPr/>
                    <a:lstStyle/>
                    <a:p>
                      <a:r>
                        <a:rPr lang="es-ES" sz="1100" b="1" dirty="0">
                          <a:solidFill>
                            <a:srgbClr val="095388"/>
                          </a:solidFill>
                          <a:effectLst/>
                          <a:latin typeface="+mn-lt"/>
                        </a:rPr>
                        <a:t>Implementar un nuevo modelo de Gobierno Corporativo</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92066">
                <a:tc>
                  <a:txBody>
                    <a:bodyPr/>
                    <a:lstStyle/>
                    <a:p>
                      <a:endParaRPr lang="es-ES" sz="1100" dirty="0">
                        <a:effectLst/>
                        <a:latin typeface="+mn-lt"/>
                      </a:endParaRPr>
                    </a:p>
                  </a:txBody>
                  <a:tcPr marL="41031" marR="41031" marT="0" marB="0" anchor="ctr">
                    <a:solidFill>
                      <a:srgbClr val="276F8B"/>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3" name="Rectángulo 2">
            <a:extLst>
              <a:ext uri="{FF2B5EF4-FFF2-40B4-BE49-F238E27FC236}">
                <a16:creationId xmlns:a16="http://schemas.microsoft.com/office/drawing/2014/main" id="{34DDFC81-967C-41FB-9C4F-E6092BA17E92}"/>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C78B7BDE-D280-4FE2-9E2E-919FF52B8BE0}"/>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9" name="Rectángulo 28">
            <a:extLst>
              <a:ext uri="{FF2B5EF4-FFF2-40B4-BE49-F238E27FC236}">
                <a16:creationId xmlns:a16="http://schemas.microsoft.com/office/drawing/2014/main" id="{96AC05FC-BB3E-42FD-99C6-0070BFB0947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6792D8D6-3FB0-4B17-B5C3-FB070333240E}"/>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31" name="Rectángulo 30">
            <a:extLst>
              <a:ext uri="{FF2B5EF4-FFF2-40B4-BE49-F238E27FC236}">
                <a16:creationId xmlns:a16="http://schemas.microsoft.com/office/drawing/2014/main" id="{94BDAEC9-9268-4B91-A049-B9B3D771BADB}"/>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D6953A1F-7D11-4388-BE8A-8204E2FF64B3}"/>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5" name="CuadroTexto 14">
            <a:extLst>
              <a:ext uri="{FF2B5EF4-FFF2-40B4-BE49-F238E27FC236}">
                <a16:creationId xmlns:a16="http://schemas.microsoft.com/office/drawing/2014/main" id="{374C2C2D-7819-3F31-F909-34A973025CA1}"/>
              </a:ext>
            </a:extLst>
          </p:cNvPr>
          <p:cNvSpPr txBox="1"/>
          <p:nvPr/>
        </p:nvSpPr>
        <p:spPr>
          <a:xfrm>
            <a:off x="13347" y="6525580"/>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2907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8" name="Table 128">
            <a:extLst>
              <a:ext uri="{FF2B5EF4-FFF2-40B4-BE49-F238E27FC236}">
                <a16:creationId xmlns:a16="http://schemas.microsoft.com/office/drawing/2014/main" id="{4E65ED85-74E5-4C97-B6B5-5FB3A9A0FD97}"/>
              </a:ext>
            </a:extLst>
          </p:cNvPr>
          <p:cNvGraphicFramePr>
            <a:graphicFrameLocks noGrp="1"/>
          </p:cNvGraphicFramePr>
          <p:nvPr>
            <p:extLst>
              <p:ext uri="{D42A27DB-BD31-4B8C-83A1-F6EECF244321}">
                <p14:modId xmlns:p14="http://schemas.microsoft.com/office/powerpoint/2010/main" val="83281229"/>
              </p:ext>
            </p:extLst>
          </p:nvPr>
        </p:nvGraphicFramePr>
        <p:xfrm>
          <a:off x="502350" y="435146"/>
          <a:ext cx="6020370" cy="3283920"/>
        </p:xfrm>
        <a:graphic>
          <a:graphicData uri="http://schemas.openxmlformats.org/drawingml/2006/table">
            <a:tbl>
              <a:tblPr firstRow="1" bandRow="1">
                <a:tableStyleId>{5C22544A-7EE6-4342-B048-85BDC9FD1C3A}</a:tableStyleId>
              </a:tblPr>
              <a:tblGrid>
                <a:gridCol w="3129980">
                  <a:extLst>
                    <a:ext uri="{9D8B030D-6E8A-4147-A177-3AD203B41FA5}">
                      <a16:colId xmlns:a16="http://schemas.microsoft.com/office/drawing/2014/main" val="1064767228"/>
                    </a:ext>
                  </a:extLst>
                </a:gridCol>
                <a:gridCol w="2890390">
                  <a:extLst>
                    <a:ext uri="{9D8B030D-6E8A-4147-A177-3AD203B41FA5}">
                      <a16:colId xmlns:a16="http://schemas.microsoft.com/office/drawing/2014/main" val="1671774837"/>
                    </a:ext>
                  </a:extLst>
                </a:gridCol>
              </a:tblGrid>
              <a:tr h="273600">
                <a:tc gridSpan="2">
                  <a:txBody>
                    <a:bodyPr/>
                    <a:lstStyle/>
                    <a:p>
                      <a:pPr marL="0" marR="0" indent="0" algn="l" rtl="0" eaLnBrk="1" fontAlgn="auto" latinLnBrk="0" hangingPunct="1">
                        <a:lnSpc>
                          <a:spcPct val="100000"/>
                        </a:lnSpc>
                        <a:spcBef>
                          <a:spcPts val="0"/>
                        </a:spcBef>
                        <a:spcAft>
                          <a:spcPts val="0"/>
                        </a:spcAft>
                        <a:buClrTx/>
                        <a:buSzTx/>
                        <a:buFontTx/>
                        <a:buNone/>
                      </a:pPr>
                      <a:r>
                        <a:rPr lang="es-ES" sz="1200" b="1" noProof="0" dirty="0">
                          <a:latin typeface="+mj-lt"/>
                          <a:sym typeface="Symbol" panose="05050102010706020507" pitchFamily="18" charset="2"/>
                        </a:rPr>
                        <a:t>EMPRESA IBAGUEREÑA DE ACUEDUCTO Y ALCANTARILLADO </a:t>
                      </a:r>
                      <a:endParaRPr lang="es-ES_tradnl" sz="1200" b="1"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100" b="0" i="0" kern="1200" dirty="0">
                        <a:solidFill>
                          <a:schemeClr val="bg1"/>
                        </a:solidFill>
                        <a:latin typeface="+mj-lt"/>
                        <a:ea typeface="+mn-ea"/>
                        <a:cs typeface="+mn-cs"/>
                      </a:endParaRPr>
                    </a:p>
                  </a:txBody>
                  <a:tcPr marL="90000" marR="90000" marT="45708" marB="457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403001"/>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ES_tradnl" sz="1000" b="1" i="0" kern="1200" noProof="0" dirty="0">
                          <a:solidFill>
                            <a:schemeClr val="bg1"/>
                          </a:solidFill>
                          <a:latin typeface="+mj-lt"/>
                          <a:ea typeface="+mn-ea"/>
                          <a:cs typeface="+mn-cs"/>
                        </a:rPr>
                        <a:t>Erika Palma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i="0" kern="1200" noProof="0" dirty="0">
                          <a:solidFill>
                            <a:schemeClr val="bg1"/>
                          </a:solidFill>
                          <a:latin typeface="+mn-lt"/>
                          <a:ea typeface="+mn-ea"/>
                          <a:cs typeface="+mn-cs"/>
                        </a:rPr>
                        <a:t>Gerente </a:t>
                      </a:r>
                      <a:r>
                        <a:rPr lang="es-ES_tradnl" sz="1000" b="1" i="0" kern="1200" noProof="0">
                          <a:solidFill>
                            <a:schemeClr val="bg1"/>
                          </a:solidFill>
                          <a:latin typeface="+mn-lt"/>
                          <a:ea typeface="+mn-ea"/>
                          <a:cs typeface="+mn-cs"/>
                        </a:rPr>
                        <a:t>Ibal</a:t>
                      </a: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147104"/>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ES_tradnl" sz="1000" b="1" i="0" kern="1200" noProof="0" dirty="0">
                          <a:solidFill>
                            <a:schemeClr val="bg1"/>
                          </a:solidFill>
                          <a:latin typeface="+mj-lt"/>
                          <a:ea typeface="+mn-ea"/>
                          <a:cs typeface="+mn-cs"/>
                        </a:rPr>
                        <a:t>Ivonne Orjuela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0" i="0" kern="1200" noProof="0" dirty="0">
                          <a:solidFill>
                            <a:schemeClr val="bg1"/>
                          </a:solidFill>
                          <a:latin typeface="+mj-lt"/>
                          <a:ea typeface="+mn-ea"/>
                          <a:cs typeface="+mn-cs"/>
                        </a:rPr>
                        <a:t>Líder proceso planeación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035788"/>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AR" sz="1000" b="1" i="0" kern="1200" dirty="0">
                          <a:solidFill>
                            <a:schemeClr val="bg1"/>
                          </a:solidFill>
                          <a:latin typeface="+mj-lt"/>
                          <a:ea typeface="+mn-ea"/>
                          <a:cs typeface="+mn-cs"/>
                        </a:rPr>
                        <a:t>Alfonso del Campo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100000"/>
                        </a:lnSpc>
                        <a:spcBef>
                          <a:spcPts val="0"/>
                        </a:spcBef>
                        <a:spcAft>
                          <a:spcPts val="0"/>
                        </a:spcAft>
                        <a:buClrTx/>
                        <a:buSzTx/>
                        <a:buFontTx/>
                        <a:buNone/>
                      </a:pPr>
                      <a:r>
                        <a:rPr lang="es-ES_tradnl" sz="1000" b="0" i="0" kern="1200" noProof="0" dirty="0">
                          <a:solidFill>
                            <a:schemeClr val="bg1"/>
                          </a:solidFill>
                          <a:latin typeface="+mn-lt"/>
                          <a:ea typeface="+mn-ea"/>
                          <a:cs typeface="+mn-cs"/>
                        </a:rPr>
                        <a:t>Equipo Planeación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672463"/>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AR" sz="1000" b="1" i="0" kern="1200" dirty="0">
                          <a:solidFill>
                            <a:schemeClr val="bg1"/>
                          </a:solidFill>
                          <a:latin typeface="+mj-lt"/>
                          <a:ea typeface="+mn-ea"/>
                          <a:cs typeface="+mn-cs"/>
                        </a:rPr>
                        <a:t>Edwin Godoy 	</a:t>
                      </a:r>
                      <a:endParaRPr lang="es-ES_tradnl" sz="1000" b="1"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0" i="0" kern="1200" noProof="0" dirty="0">
                          <a:solidFill>
                            <a:schemeClr val="bg1"/>
                          </a:solidFill>
                          <a:latin typeface="+mn-lt"/>
                          <a:ea typeface="+mn-ea"/>
                          <a:cs typeface="+mn-cs"/>
                        </a:rPr>
                        <a:t>Equipo Planeación</a:t>
                      </a: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1497576"/>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AR" sz="1000" b="1" i="0" kern="1200" dirty="0">
                          <a:solidFill>
                            <a:schemeClr val="bg1"/>
                          </a:solidFill>
                          <a:latin typeface="+mj-lt"/>
                          <a:ea typeface="+mn-ea"/>
                          <a:cs typeface="+mn-cs"/>
                        </a:rPr>
                        <a:t>Vanessa Barrero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ES_tradnl" sz="1000" b="0" i="0" kern="1200" noProof="0" dirty="0">
                          <a:solidFill>
                            <a:schemeClr val="bg1"/>
                          </a:solidFill>
                          <a:latin typeface="+mn-lt"/>
                          <a:ea typeface="+mn-ea"/>
                          <a:cs typeface="+mn-cs"/>
                        </a:rPr>
                        <a:t>Equipo Planeación</a:t>
                      </a: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303603"/>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AR" sz="1000" b="1" i="0" kern="1200" dirty="0">
                          <a:solidFill>
                            <a:schemeClr val="bg1"/>
                          </a:solidFill>
                          <a:latin typeface="+mj-lt"/>
                          <a:ea typeface="+mn-ea"/>
                          <a:cs typeface="+mn-cs"/>
                        </a:rPr>
                        <a:t>Andrés </a:t>
                      </a:r>
                      <a:r>
                        <a:rPr lang="es-AR" sz="1000" b="1" i="0" kern="1200" dirty="0" err="1">
                          <a:solidFill>
                            <a:schemeClr val="bg1"/>
                          </a:solidFill>
                          <a:latin typeface="+mj-lt"/>
                          <a:ea typeface="+mn-ea"/>
                          <a:cs typeface="+mn-cs"/>
                        </a:rPr>
                        <a:t>Waltero</a:t>
                      </a:r>
                      <a:r>
                        <a:rPr lang="es-AR" sz="1000" b="1" i="0" kern="1200" dirty="0">
                          <a:solidFill>
                            <a:schemeClr val="bg1"/>
                          </a:solidFill>
                          <a:latin typeface="+mj-lt"/>
                          <a:ea typeface="+mn-ea"/>
                          <a:cs typeface="+mn-cs"/>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ES" sz="1000" b="0" i="0" kern="1200" noProof="0" dirty="0">
                          <a:solidFill>
                            <a:schemeClr val="bg1"/>
                          </a:solidFill>
                          <a:latin typeface="+mn-lt"/>
                          <a:ea typeface="+mn-ea"/>
                          <a:cs typeface="+mn-cs"/>
                        </a:rPr>
                        <a:t>Líder del Proceso de Potabilización</a:t>
                      </a:r>
                      <a:endParaRPr lang="es-ES_tradnl" sz="1000" b="0" i="0" kern="1200" noProof="0" dirty="0">
                        <a:solidFill>
                          <a:schemeClr val="bg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257650"/>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1"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3268816"/>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0" i="0" kern="1200" noProof="0" dirty="0">
                        <a:solidFill>
                          <a:schemeClr val="bg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0" i="0" kern="1200" noProof="0">
                        <a:solidFill>
                          <a:schemeClr val="bg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237457"/>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pP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3924799"/>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1"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2619476"/>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pP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endParaRPr lang="es-ES_tradnl" sz="1000" b="0" i="0" kern="1200" noProof="0" dirty="0">
                        <a:solidFill>
                          <a:schemeClr val="bg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909677"/>
                  </a:ext>
                </a:extLst>
              </a:tr>
            </a:tbl>
          </a:graphicData>
        </a:graphic>
      </p:graphicFrame>
      <p:graphicFrame>
        <p:nvGraphicFramePr>
          <p:cNvPr id="9" name="Table 128">
            <a:extLst>
              <a:ext uri="{FF2B5EF4-FFF2-40B4-BE49-F238E27FC236}">
                <a16:creationId xmlns:a16="http://schemas.microsoft.com/office/drawing/2014/main" id="{FF3D7F26-39E5-43CB-B7BF-D59C4BDE3061}"/>
              </a:ext>
            </a:extLst>
          </p:cNvPr>
          <p:cNvGraphicFramePr>
            <a:graphicFrameLocks noGrp="1"/>
          </p:cNvGraphicFramePr>
          <p:nvPr>
            <p:extLst>
              <p:ext uri="{D42A27DB-BD31-4B8C-83A1-F6EECF244321}">
                <p14:modId xmlns:p14="http://schemas.microsoft.com/office/powerpoint/2010/main" val="1622938732"/>
              </p:ext>
            </p:extLst>
          </p:nvPr>
        </p:nvGraphicFramePr>
        <p:xfrm>
          <a:off x="502350" y="2813168"/>
          <a:ext cx="6020370" cy="2241072"/>
        </p:xfrm>
        <a:graphic>
          <a:graphicData uri="http://schemas.openxmlformats.org/drawingml/2006/table">
            <a:tbl>
              <a:tblPr firstRow="1" bandRow="1">
                <a:tableStyleId>{5C22544A-7EE6-4342-B048-85BDC9FD1C3A}</a:tableStyleId>
              </a:tblPr>
              <a:tblGrid>
                <a:gridCol w="2982530">
                  <a:extLst>
                    <a:ext uri="{9D8B030D-6E8A-4147-A177-3AD203B41FA5}">
                      <a16:colId xmlns:a16="http://schemas.microsoft.com/office/drawing/2014/main" val="1064767228"/>
                    </a:ext>
                  </a:extLst>
                </a:gridCol>
                <a:gridCol w="3037840">
                  <a:extLst>
                    <a:ext uri="{9D8B030D-6E8A-4147-A177-3AD203B41FA5}">
                      <a16:colId xmlns:a16="http://schemas.microsoft.com/office/drawing/2014/main" val="1671774837"/>
                    </a:ext>
                  </a:extLst>
                </a:gridCol>
              </a:tblGrid>
              <a:tr h="273600">
                <a:tc gridSpan="2">
                  <a:txBody>
                    <a:bodyPr/>
                    <a:lstStyle/>
                    <a:p>
                      <a:pPr marL="0" marR="0" indent="0" algn="l" defTabSz="685800" rtl="0" eaLnBrk="1" fontAlgn="auto" latinLnBrk="0" hangingPunct="1">
                        <a:lnSpc>
                          <a:spcPct val="100000"/>
                        </a:lnSpc>
                        <a:spcBef>
                          <a:spcPts val="0"/>
                        </a:spcBef>
                        <a:spcAft>
                          <a:spcPts val="0"/>
                        </a:spcAft>
                        <a:buClrTx/>
                        <a:buSzTx/>
                        <a:buFontTx/>
                        <a:buNone/>
                      </a:pPr>
                      <a:r>
                        <a:rPr lang="pt-BR" sz="1100" b="1" i="0" kern="1200" dirty="0">
                          <a:solidFill>
                            <a:schemeClr val="bg1"/>
                          </a:solidFill>
                          <a:latin typeface="+mj-lt"/>
                          <a:ea typeface="+mn-ea"/>
                          <a:cs typeface="+mn-cs"/>
                          <a:sym typeface="Symbol" panose="05050102010706020507" pitchFamily="18" charset="2"/>
                        </a:rPr>
                        <a:t>PROGRAMA BID – COMPASS</a:t>
                      </a:r>
                      <a:endParaRPr lang="es-ES_tradnl" sz="1100" b="1" i="0" kern="1200" noProof="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100" b="0" i="0" kern="1200" dirty="0">
                        <a:solidFill>
                          <a:schemeClr val="bg1"/>
                        </a:solidFill>
                        <a:latin typeface="+mj-lt"/>
                        <a:ea typeface="+mn-ea"/>
                        <a:cs typeface="+mn-cs"/>
                      </a:endParaRPr>
                    </a:p>
                  </a:txBody>
                  <a:tcPr marL="90000" marR="90000" marT="45708" marB="457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403001"/>
                  </a:ext>
                </a:extLst>
              </a:tr>
              <a:tr h="299736">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j-lt"/>
                          <a:ea typeface="+mn-ea"/>
                          <a:cs typeface="+mn-cs"/>
                        </a:rPr>
                        <a:t>María del Rosario Navia</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n-lt"/>
                          <a:ea typeface="+mn-ea"/>
                          <a:cs typeface="+mn-cs"/>
                        </a:rPr>
                        <a:t>Especialista Senior División de Agua y Saneamiento BID </a:t>
                      </a:r>
                      <a:endParaRPr lang="en-US" sz="1000" b="0" i="0" kern="120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38662"/>
                  </a:ext>
                </a:extLst>
              </a:tr>
              <a:tr h="299736">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j-lt"/>
                          <a:ea typeface="+mn-ea"/>
                          <a:cs typeface="+mn-cs"/>
                        </a:rPr>
                        <a:t>Julio Cesar Aguilera</a:t>
                      </a:r>
                      <a:endParaRPr lang="en-US" sz="1000" b="0" i="0" kern="120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j-lt"/>
                          <a:ea typeface="+mn-ea"/>
                          <a:cs typeface="+mn-cs"/>
                        </a:rPr>
                        <a:t>Coordinador Programa COMPASS</a:t>
                      </a:r>
                      <a:endParaRPr lang="en-US" sz="1000" b="0" i="0" kern="120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027516"/>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j-lt"/>
                          <a:ea typeface="+mn-ea"/>
                          <a:cs typeface="+mn-cs"/>
                        </a:rPr>
                        <a:t>Juan Fernando Bohórquez</a:t>
                      </a:r>
                      <a:endParaRPr lang="en-US" sz="1000" b="0" i="0" kern="120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a:solidFill>
                            <a:schemeClr val="bg1"/>
                          </a:solidFill>
                          <a:latin typeface="+mj-lt"/>
                          <a:ea typeface="+mn-ea"/>
                          <a:cs typeface="+mn-cs"/>
                        </a:rPr>
                        <a:t>Especialista en Desarrollo Corporativo</a:t>
                      </a:r>
                      <a:endParaRPr lang="en-US" sz="1000" b="0" i="0" kern="120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882864"/>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j-lt"/>
                          <a:ea typeface="+mn-ea"/>
                          <a:cs typeface="+mn-cs"/>
                        </a:rPr>
                        <a:t>Silvia Susana Orejarena</a:t>
                      </a:r>
                      <a:endParaRPr lang="en-US" sz="1000" b="0" i="0" kern="120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a:solidFill>
                            <a:schemeClr val="bg1"/>
                          </a:solidFill>
                          <a:latin typeface="+mj-lt"/>
                          <a:ea typeface="+mn-ea"/>
                          <a:cs typeface="+mn-cs"/>
                        </a:rPr>
                        <a:t>Especialista en Planeación y Gestión del Proyecto</a:t>
                      </a:r>
                      <a:endParaRPr lang="en-US" sz="1000" b="0" i="0" kern="120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035788"/>
                  </a:ext>
                </a:extLst>
              </a:tr>
              <a:tr h="273600">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lang="es-ES" sz="1000" b="0" i="0" kern="1200" dirty="0">
                          <a:solidFill>
                            <a:schemeClr val="bg1"/>
                          </a:solidFill>
                          <a:latin typeface="+mn-lt"/>
                          <a:ea typeface="+mn-ea"/>
                          <a:cs typeface="+mn-cs"/>
                        </a:rPr>
                        <a:t>Olga Lucia Manosalva</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n-lt"/>
                          <a:ea typeface="+mn-ea"/>
                          <a:cs typeface="+mn-cs"/>
                        </a:rPr>
                        <a:t>Especialista Técnica y de Ingeniería</a:t>
                      </a:r>
                      <a:endParaRPr lang="en-US" sz="1000" b="0" i="0" kern="120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617280"/>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a:solidFill>
                            <a:schemeClr val="bg1"/>
                          </a:solidFill>
                          <a:latin typeface="+mj-lt"/>
                          <a:ea typeface="+mn-ea"/>
                          <a:cs typeface="+mn-cs"/>
                        </a:rPr>
                        <a:t>Sergio Rodriguez</a:t>
                      </a:r>
                      <a:endParaRPr lang="en-US" sz="1000" b="0" i="0" kern="120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a:solidFill>
                            <a:schemeClr val="bg1"/>
                          </a:solidFill>
                          <a:latin typeface="+mj-lt"/>
                          <a:ea typeface="+mn-ea"/>
                          <a:cs typeface="+mn-cs"/>
                        </a:rPr>
                        <a:t>Especialista Financiero y Comercial</a:t>
                      </a:r>
                      <a:endParaRPr lang="en-US" sz="1000" b="0" i="0" kern="120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672463"/>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n-US" sz="1000" b="0" i="0" kern="1200">
                          <a:solidFill>
                            <a:schemeClr val="bg1"/>
                          </a:solidFill>
                          <a:latin typeface="+mj-lt"/>
                          <a:ea typeface="+mn-ea"/>
                          <a:cs typeface="+mn-cs"/>
                        </a:rPr>
                        <a:t>Maria Fernanda Romero</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dirty="0">
                          <a:solidFill>
                            <a:schemeClr val="bg1"/>
                          </a:solidFill>
                          <a:latin typeface="+mj-lt"/>
                          <a:ea typeface="+mn-ea"/>
                          <a:cs typeface="+mn-cs"/>
                        </a:rPr>
                        <a:t>Consultora en Planeación y Gestión del Proyecto</a:t>
                      </a:r>
                      <a:endParaRPr lang="en-US" sz="1000" b="0" i="0" kern="120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8621457"/>
                  </a:ext>
                </a:extLst>
              </a:tr>
            </a:tbl>
          </a:graphicData>
        </a:graphic>
      </p:graphicFrame>
      <p:graphicFrame>
        <p:nvGraphicFramePr>
          <p:cNvPr id="12" name="Table 128">
            <a:extLst>
              <a:ext uri="{FF2B5EF4-FFF2-40B4-BE49-F238E27FC236}">
                <a16:creationId xmlns:a16="http://schemas.microsoft.com/office/drawing/2014/main" id="{6D01D23F-CDB3-4BA6-8E85-2CBE8EC6BF44}"/>
              </a:ext>
            </a:extLst>
          </p:cNvPr>
          <p:cNvGraphicFramePr>
            <a:graphicFrameLocks noGrp="1"/>
          </p:cNvGraphicFramePr>
          <p:nvPr>
            <p:extLst>
              <p:ext uri="{D42A27DB-BD31-4B8C-83A1-F6EECF244321}">
                <p14:modId xmlns:p14="http://schemas.microsoft.com/office/powerpoint/2010/main" val="2107821895"/>
              </p:ext>
            </p:extLst>
          </p:nvPr>
        </p:nvGraphicFramePr>
        <p:xfrm>
          <a:off x="418815" y="5748614"/>
          <a:ext cx="6020370" cy="2188800"/>
        </p:xfrm>
        <a:graphic>
          <a:graphicData uri="http://schemas.openxmlformats.org/drawingml/2006/table">
            <a:tbl>
              <a:tblPr firstRow="1" bandRow="1">
                <a:tableStyleId>{5C22544A-7EE6-4342-B048-85BDC9FD1C3A}</a:tableStyleId>
              </a:tblPr>
              <a:tblGrid>
                <a:gridCol w="3129980">
                  <a:extLst>
                    <a:ext uri="{9D8B030D-6E8A-4147-A177-3AD203B41FA5}">
                      <a16:colId xmlns:a16="http://schemas.microsoft.com/office/drawing/2014/main" val="1064767228"/>
                    </a:ext>
                  </a:extLst>
                </a:gridCol>
                <a:gridCol w="2890390">
                  <a:extLst>
                    <a:ext uri="{9D8B030D-6E8A-4147-A177-3AD203B41FA5}">
                      <a16:colId xmlns:a16="http://schemas.microsoft.com/office/drawing/2014/main" val="1671774837"/>
                    </a:ext>
                  </a:extLst>
                </a:gridCol>
              </a:tblGrid>
              <a:tr h="273600">
                <a:tc gridSpan="2">
                  <a:txBody>
                    <a:bodyPr/>
                    <a:lstStyle/>
                    <a:p>
                      <a:pPr marL="0" marR="0" indent="0" algn="l" rtl="0" eaLnBrk="1" fontAlgn="auto" latinLnBrk="0" hangingPunct="1">
                        <a:lnSpc>
                          <a:spcPct val="100000"/>
                        </a:lnSpc>
                        <a:spcBef>
                          <a:spcPts val="0"/>
                        </a:spcBef>
                        <a:spcAft>
                          <a:spcPts val="0"/>
                        </a:spcAft>
                        <a:buClrTx/>
                        <a:buSzTx/>
                        <a:buFontTx/>
                        <a:buNone/>
                      </a:pPr>
                      <a:r>
                        <a:rPr lang="es-ES" sz="1100" b="1" noProof="0" dirty="0">
                          <a:latin typeface="+mj-lt"/>
                          <a:sym typeface="Symbol" panose="05050102010706020507" pitchFamily="18" charset="2"/>
                        </a:rPr>
                        <a:t>EQUIPO  mcLatam</a:t>
                      </a:r>
                      <a:endParaRPr lang="es-ES" sz="1100" b="1" i="0" kern="1200" noProof="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100" b="0" i="0" kern="1200" dirty="0">
                        <a:solidFill>
                          <a:schemeClr val="bg1"/>
                        </a:solidFill>
                        <a:latin typeface="+mj-lt"/>
                        <a:ea typeface="+mn-ea"/>
                        <a:cs typeface="+mn-cs"/>
                      </a:endParaRPr>
                    </a:p>
                  </a:txBody>
                  <a:tcPr marL="90000" marR="90000" marT="45708" marB="457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403001"/>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noProof="0" dirty="0">
                          <a:solidFill>
                            <a:schemeClr val="bg1"/>
                          </a:solidFill>
                          <a:latin typeface="+mj-lt"/>
                          <a:ea typeface="+mn-ea"/>
                          <a:cs typeface="+mn-cs"/>
                        </a:rPr>
                        <a:t>Marcelo Giorgiutti</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noProof="0" dirty="0">
                          <a:solidFill>
                            <a:schemeClr val="bg1"/>
                          </a:solidFill>
                          <a:latin typeface="+mj-lt"/>
                          <a:ea typeface="+mn-ea"/>
                          <a:cs typeface="+mn-cs"/>
                        </a:rPr>
                        <a:t>Director</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027516"/>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noProof="0" dirty="0">
                          <a:solidFill>
                            <a:schemeClr val="bg1"/>
                          </a:solidFill>
                          <a:latin typeface="+mj-lt"/>
                          <a:ea typeface="+mn-ea"/>
                          <a:cs typeface="+mn-cs"/>
                        </a:rPr>
                        <a:t>Nicolás Gaspari</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kumimoji="0" lang="es-ES" sz="1000" b="0" i="0" u="none" strike="noStrike" kern="1200" cap="none" spc="0" normalizeH="0" baseline="0" noProof="0" dirty="0">
                          <a:ln>
                            <a:noFill/>
                          </a:ln>
                          <a:solidFill>
                            <a:prstClr val="white"/>
                          </a:solidFill>
                          <a:effectLst/>
                          <a:uLnTx/>
                          <a:uFillTx/>
                          <a:latin typeface="Calibri Light" panose="020F0302020204030204"/>
                          <a:ea typeface="+mn-ea"/>
                          <a:cs typeface="+mn-cs"/>
                        </a:rPr>
                        <a:t>Consultor</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882864"/>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noProof="0" dirty="0">
                          <a:solidFill>
                            <a:schemeClr val="bg1"/>
                          </a:solidFill>
                          <a:latin typeface="+mj-lt"/>
                          <a:ea typeface="+mn-ea"/>
                          <a:cs typeface="+mn-cs"/>
                        </a:rPr>
                        <a:t>María Laura Gómez</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kumimoji="0" lang="es-ES" sz="1000" b="0" i="0" u="none" strike="noStrike" kern="1200" cap="none" spc="0" normalizeH="0" baseline="0" noProof="0" dirty="0">
                          <a:ln>
                            <a:noFill/>
                          </a:ln>
                          <a:solidFill>
                            <a:prstClr val="white"/>
                          </a:solidFill>
                          <a:effectLst/>
                          <a:uLnTx/>
                          <a:uFillTx/>
                          <a:latin typeface="Calibri Light" panose="020F0302020204030204"/>
                          <a:ea typeface="+mn-ea"/>
                          <a:cs typeface="+mn-cs"/>
                        </a:rPr>
                        <a:t>Consultor</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035788"/>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noProof="0" dirty="0">
                          <a:solidFill>
                            <a:schemeClr val="bg1"/>
                          </a:solidFill>
                          <a:latin typeface="+mj-lt"/>
                          <a:ea typeface="+mn-ea"/>
                          <a:cs typeface="+mn-cs"/>
                        </a:rPr>
                        <a:t>Michael Vega</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kumimoji="0" lang="es-ES" sz="1000" b="0" i="0" u="none" strike="noStrike" kern="1200" cap="none" spc="0" normalizeH="0" baseline="0" noProof="0" dirty="0">
                          <a:ln>
                            <a:noFill/>
                          </a:ln>
                          <a:solidFill>
                            <a:prstClr val="white"/>
                          </a:solidFill>
                          <a:effectLst/>
                          <a:uLnTx/>
                          <a:uFillTx/>
                          <a:latin typeface="Calibri Light" panose="020F0302020204030204"/>
                          <a:ea typeface="+mn-ea"/>
                          <a:cs typeface="+mn-cs"/>
                        </a:rPr>
                        <a:t>Consultor</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672463"/>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noProof="0" dirty="0">
                          <a:solidFill>
                            <a:schemeClr val="bg1"/>
                          </a:solidFill>
                          <a:latin typeface="+mj-lt"/>
                          <a:ea typeface="+mn-ea"/>
                          <a:cs typeface="+mn-cs"/>
                        </a:rPr>
                        <a:t>Luis Fernando Ulloa</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kumimoji="0" lang="es-ES" sz="1000" b="0" i="0" u="none" strike="noStrike" kern="1200" cap="none" spc="0" normalizeH="0" baseline="0" noProof="0">
                          <a:ln>
                            <a:noFill/>
                          </a:ln>
                          <a:solidFill>
                            <a:prstClr val="white"/>
                          </a:solidFill>
                          <a:effectLst/>
                          <a:uLnTx/>
                          <a:uFillTx/>
                          <a:latin typeface="Calibri Light" panose="020F0302020204030204"/>
                          <a:ea typeface="+mn-ea"/>
                          <a:cs typeface="+mn-cs"/>
                        </a:rPr>
                        <a:t>Consultor</a:t>
                      </a:r>
                      <a:endParaRPr kumimoji="0" lang="es-ES"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191573"/>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r>
                        <a:rPr lang="es-ES" sz="1000" b="0" i="0" kern="1200" noProof="0" dirty="0">
                          <a:solidFill>
                            <a:schemeClr val="bg1"/>
                          </a:solidFill>
                          <a:latin typeface="+mj-lt"/>
                          <a:ea typeface="+mn-ea"/>
                          <a:cs typeface="+mn-cs"/>
                        </a:rPr>
                        <a:t>Jorge Pérez</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700020" algn="ctr"/>
                          <a:tab pos="5400040" algn="r"/>
                        </a:tabLst>
                        <a:defRPr/>
                      </a:pPr>
                      <a:r>
                        <a:rPr kumimoji="0" lang="es-ES" sz="1000" b="0" i="0" u="none" strike="noStrike" kern="1200" cap="none" spc="0" normalizeH="0" baseline="0" noProof="0" dirty="0">
                          <a:ln>
                            <a:noFill/>
                          </a:ln>
                          <a:solidFill>
                            <a:prstClr val="white"/>
                          </a:solidFill>
                          <a:effectLst/>
                          <a:uLnTx/>
                          <a:uFillTx/>
                          <a:latin typeface="Calibri Light" panose="020F0302020204030204"/>
                          <a:ea typeface="+mn-ea"/>
                          <a:cs typeface="+mn-cs"/>
                        </a:rPr>
                        <a:t>Consultor</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513123"/>
                  </a:ext>
                </a:extLst>
              </a:tr>
              <a:tr h="273600">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endParaRPr lang="es-ES" sz="1000" b="0" i="0" kern="1200" noProof="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tab pos="2700020" algn="ctr"/>
                          <a:tab pos="5400040" algn="r"/>
                        </a:tabLst>
                      </a:pPr>
                      <a:endParaRPr lang="es-ES" sz="1000" b="0" i="0" kern="1200" noProof="0" dirty="0">
                        <a:solidFill>
                          <a:schemeClr val="bg1"/>
                        </a:solidFill>
                        <a:latin typeface="+mj-lt"/>
                        <a:ea typeface="+mn-ea"/>
                        <a:cs typeface="+mn-cs"/>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906247"/>
                  </a:ext>
                </a:extLst>
              </a:tr>
            </a:tbl>
          </a:graphicData>
        </a:graphic>
      </p:graphicFrame>
    </p:spTree>
    <p:extLst>
      <p:ext uri="{BB962C8B-B14F-4D97-AF65-F5344CB8AC3E}">
        <p14:creationId xmlns:p14="http://schemas.microsoft.com/office/powerpoint/2010/main" val="1256375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4A4A4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37184" y="233148"/>
            <a:ext cx="935260" cy="1015663"/>
          </a:xfrm>
          <a:prstGeom prst="rect">
            <a:avLst/>
          </a:prstGeom>
        </p:spPr>
        <p:txBody>
          <a:bodyPr wrap="square" lIns="0">
            <a:spAutoFit/>
          </a:bodyPr>
          <a:lstStyle/>
          <a:p>
            <a:pPr algn="just"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02</a:t>
            </a:r>
          </a:p>
        </p:txBody>
      </p:sp>
      <p:sp>
        <p:nvSpPr>
          <p:cNvPr id="25" name="Rectángulo 24">
            <a:extLst>
              <a:ext uri="{FF2B5EF4-FFF2-40B4-BE49-F238E27FC236}">
                <a16:creationId xmlns:a16="http://schemas.microsoft.com/office/drawing/2014/main" id="{0F1FF40A-4D60-4DD6-B11B-4290DF4EFA6F}"/>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EE74069A-7049-4E6D-9228-EB4F80DF440F}"/>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7" name="Rectángulo 26">
            <a:extLst>
              <a:ext uri="{FF2B5EF4-FFF2-40B4-BE49-F238E27FC236}">
                <a16:creationId xmlns:a16="http://schemas.microsoft.com/office/drawing/2014/main" id="{AACF5CE8-D934-422F-820E-CB39F4F5062C}"/>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a:extLst>
              <a:ext uri="{FF2B5EF4-FFF2-40B4-BE49-F238E27FC236}">
                <a16:creationId xmlns:a16="http://schemas.microsoft.com/office/drawing/2014/main" id="{E7236DFF-EDDF-43AA-9FFD-5C7611AA0553}"/>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9" name="Rectángulo 28">
            <a:extLst>
              <a:ext uri="{FF2B5EF4-FFF2-40B4-BE49-F238E27FC236}">
                <a16:creationId xmlns:a16="http://schemas.microsoft.com/office/drawing/2014/main" id="{57CFABA0-DFEB-4414-839C-41B4063EE4B8}"/>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89E23B4D-6B7D-4D8D-A15E-6E4CD8C46E3D}"/>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graphicFrame>
        <p:nvGraphicFramePr>
          <p:cNvPr id="18" name="Tabla 17">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776205767"/>
              </p:ext>
            </p:extLst>
          </p:nvPr>
        </p:nvGraphicFramePr>
        <p:xfrm>
          <a:off x="170688" y="1684390"/>
          <a:ext cx="6486146" cy="147619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492066">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1031" marR="41031" marT="0" marB="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1031" marR="41031" marT="0" marB="0" anchor="ctr">
                    <a:solidFill>
                      <a:schemeClr val="tx2"/>
                    </a:solidFill>
                  </a:tcPr>
                </a:tc>
                <a:extLst>
                  <a:ext uri="{0D108BD9-81ED-4DB2-BD59-A6C34878D82A}">
                    <a16:rowId xmlns:a16="http://schemas.microsoft.com/office/drawing/2014/main" val="10000"/>
                  </a:ext>
                </a:extLst>
              </a:tr>
              <a:tr h="492066">
                <a:tc gridSpan="7">
                  <a:txBody>
                    <a:bodyPr/>
                    <a:lstStyle/>
                    <a:p>
                      <a:r>
                        <a:rPr lang="es-AR" sz="1100" b="1" dirty="0">
                          <a:solidFill>
                            <a:srgbClr val="095388"/>
                          </a:solidFill>
                          <a:effectLst/>
                          <a:latin typeface="+mn-lt"/>
                        </a:rPr>
                        <a:t>Garantizar la sostenibilidad financiera</a:t>
                      </a:r>
                    </a:p>
                  </a:txBody>
                  <a:tcPr marL="41031" marR="41031" marT="0" marB="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900" b="1" dirty="0">
                        <a:effectLst/>
                        <a:latin typeface="+mn-lt"/>
                      </a:endParaRPr>
                    </a:p>
                  </a:txBody>
                  <a:tcPr marL="41031" marR="41031" marT="0" marB="0" anchor="ctr">
                    <a:solidFill>
                      <a:srgbClr val="58B6C0">
                        <a:alpha val="50196"/>
                      </a:srgb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9" name="Tabla 18">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3573147190"/>
              </p:ext>
            </p:extLst>
          </p:nvPr>
        </p:nvGraphicFramePr>
        <p:xfrm>
          <a:off x="146432" y="3343148"/>
          <a:ext cx="6486143" cy="1476198"/>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492066">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492066">
                <a:tc gridSpan="7">
                  <a:txBody>
                    <a:bodyPr/>
                    <a:lstStyle/>
                    <a:p>
                      <a:r>
                        <a:rPr lang="es-AR" sz="1100" b="1" dirty="0">
                          <a:solidFill>
                            <a:srgbClr val="095388"/>
                          </a:solidFill>
                          <a:effectLst/>
                          <a:latin typeface="+mn-lt"/>
                        </a:rPr>
                        <a:t>Garantizar la sostenibilidad financiera</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92066">
                <a:tc>
                  <a:txBody>
                    <a:bodyPr/>
                    <a:lstStyle/>
                    <a:p>
                      <a:endParaRPr lang="es-ES" sz="1100" dirty="0">
                        <a:effectLst/>
                        <a:latin typeface="+mn-lt"/>
                      </a:endParaRPr>
                    </a:p>
                  </a:txBody>
                  <a:tcPr marL="41031" marR="41031" marT="0" marB="0" anchor="ctr">
                    <a:solidFill>
                      <a:srgbClr val="276F8B"/>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21" name="CuadroTexto 20">
            <a:extLst>
              <a:ext uri="{FF2B5EF4-FFF2-40B4-BE49-F238E27FC236}">
                <a16:creationId xmlns:a16="http://schemas.microsoft.com/office/drawing/2014/main" id="{374C2C2D-7819-3F31-F909-34A973025CA1}"/>
              </a:ext>
            </a:extLst>
          </p:cNvPr>
          <p:cNvSpPr txBox="1"/>
          <p:nvPr/>
        </p:nvSpPr>
        <p:spPr>
          <a:xfrm>
            <a:off x="13347" y="6525580"/>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421068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09538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37184" y="233148"/>
            <a:ext cx="935260" cy="1015663"/>
          </a:xfrm>
          <a:prstGeom prst="rect">
            <a:avLst/>
          </a:prstGeom>
        </p:spPr>
        <p:txBody>
          <a:bodyPr wrap="square" lIns="0">
            <a:spAutoFit/>
          </a:bodyPr>
          <a:lstStyle/>
          <a:p>
            <a:pPr algn="just"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03</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graphicFrame>
        <p:nvGraphicFramePr>
          <p:cNvPr id="18" name="Tabla 17">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3048589750"/>
              </p:ext>
            </p:extLst>
          </p:nvPr>
        </p:nvGraphicFramePr>
        <p:xfrm>
          <a:off x="170688" y="1684390"/>
          <a:ext cx="6486146" cy="147619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492066">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1031" marR="41031" marT="0" marB="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1031" marR="41031" marT="0" marB="0" anchor="ctr">
                    <a:solidFill>
                      <a:schemeClr val="tx2"/>
                    </a:solidFill>
                  </a:tcPr>
                </a:tc>
                <a:extLst>
                  <a:ext uri="{0D108BD9-81ED-4DB2-BD59-A6C34878D82A}">
                    <a16:rowId xmlns:a16="http://schemas.microsoft.com/office/drawing/2014/main" val="10000"/>
                  </a:ext>
                </a:extLst>
              </a:tr>
              <a:tr h="492066">
                <a:tc gridSpan="7">
                  <a:txBody>
                    <a:bodyPr/>
                    <a:lstStyle/>
                    <a:p>
                      <a:r>
                        <a:rPr lang="es-AR" sz="1100" b="1" dirty="0">
                          <a:solidFill>
                            <a:srgbClr val="095388"/>
                          </a:solidFill>
                          <a:effectLst/>
                          <a:latin typeface="+mn-lt"/>
                        </a:rPr>
                        <a:t>Garantizar que la tarifa cubra el costo del servicio</a:t>
                      </a:r>
                    </a:p>
                  </a:txBody>
                  <a:tcPr marL="41031" marR="41031" marT="0" marB="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900" b="1" dirty="0">
                        <a:effectLst/>
                        <a:latin typeface="+mn-lt"/>
                      </a:endParaRPr>
                    </a:p>
                  </a:txBody>
                  <a:tcPr marL="41031" marR="41031" marT="0" marB="0" anchor="ctr">
                    <a:solidFill>
                      <a:srgbClr val="58B6C0">
                        <a:alpha val="50196"/>
                      </a:srgb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6" name="Tabla 25">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498827151"/>
              </p:ext>
            </p:extLst>
          </p:nvPr>
        </p:nvGraphicFramePr>
        <p:xfrm>
          <a:off x="146432" y="3343148"/>
          <a:ext cx="6486143" cy="1476198"/>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492066">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492066">
                <a:tc gridSpan="7">
                  <a:txBody>
                    <a:bodyPr/>
                    <a:lstStyle/>
                    <a:p>
                      <a:r>
                        <a:rPr lang="es-AR" sz="1100" b="1" dirty="0">
                          <a:solidFill>
                            <a:srgbClr val="095388"/>
                          </a:solidFill>
                          <a:effectLst/>
                          <a:latin typeface="+mn-lt"/>
                        </a:rPr>
                        <a:t>Garantizar que la tarifa cubra el costo del servicio</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27" name="CuadroTexto 26">
            <a:extLst>
              <a:ext uri="{FF2B5EF4-FFF2-40B4-BE49-F238E27FC236}">
                <a16:creationId xmlns:a16="http://schemas.microsoft.com/office/drawing/2014/main" id="{374C2C2D-7819-3F31-F909-34A973025CA1}"/>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3709755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chemeClr val="accent6">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04</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graphicFrame>
        <p:nvGraphicFramePr>
          <p:cNvPr id="18" name="Tabla 17">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2592139464"/>
              </p:ext>
            </p:extLst>
          </p:nvPr>
        </p:nvGraphicFramePr>
        <p:xfrm>
          <a:off x="170688" y="1684390"/>
          <a:ext cx="6486146" cy="147619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492066">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1031" marR="41031" marT="0" marB="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1031" marR="41031" marT="0" marB="0" anchor="ctr">
                    <a:solidFill>
                      <a:schemeClr val="tx2"/>
                    </a:solidFill>
                  </a:tcPr>
                </a:tc>
                <a:extLst>
                  <a:ext uri="{0D108BD9-81ED-4DB2-BD59-A6C34878D82A}">
                    <a16:rowId xmlns:a16="http://schemas.microsoft.com/office/drawing/2014/main" val="10000"/>
                  </a:ext>
                </a:extLst>
              </a:tr>
              <a:tr h="492066">
                <a:tc gridSpan="7">
                  <a:txBody>
                    <a:bodyPr/>
                    <a:lstStyle/>
                    <a:p>
                      <a:r>
                        <a:rPr lang="es-AR" sz="1100" b="1" dirty="0">
                          <a:solidFill>
                            <a:srgbClr val="095388"/>
                          </a:solidFill>
                          <a:effectLst/>
                          <a:latin typeface="+mn-lt"/>
                        </a:rPr>
                        <a:t>Garantizar la disposición eficiente de los vertimientos </a:t>
                      </a:r>
                    </a:p>
                  </a:txBody>
                  <a:tcPr marL="41031" marR="41031" marT="0" marB="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900" b="1" dirty="0">
                        <a:effectLst/>
                        <a:latin typeface="+mn-lt"/>
                      </a:endParaRPr>
                    </a:p>
                  </a:txBody>
                  <a:tcPr marL="41031" marR="41031" marT="0" marB="0" anchor="ctr">
                    <a:solidFill>
                      <a:srgbClr val="58B6C0">
                        <a:alpha val="50196"/>
                      </a:srgb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6" name="Tabla 25">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4262426150"/>
              </p:ext>
            </p:extLst>
          </p:nvPr>
        </p:nvGraphicFramePr>
        <p:xfrm>
          <a:off x="146432" y="3343148"/>
          <a:ext cx="6486143" cy="1476198"/>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492066">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492066">
                <a:tc gridSpan="7">
                  <a:txBody>
                    <a:bodyPr/>
                    <a:lstStyle/>
                    <a:p>
                      <a:r>
                        <a:rPr lang="es-AR" sz="1100" b="1" dirty="0">
                          <a:solidFill>
                            <a:srgbClr val="095388"/>
                          </a:solidFill>
                          <a:effectLst/>
                          <a:latin typeface="+mn-lt"/>
                        </a:rPr>
                        <a:t>Garantizar la disposición eficiente de los vertimientos </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27" name="CuadroTexto 26">
            <a:extLst>
              <a:ext uri="{FF2B5EF4-FFF2-40B4-BE49-F238E27FC236}">
                <a16:creationId xmlns:a16="http://schemas.microsoft.com/office/drawing/2014/main" id="{374C2C2D-7819-3F31-F909-34A973025CA1}"/>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58970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2819004143"/>
              </p:ext>
            </p:extLst>
          </p:nvPr>
        </p:nvGraphicFramePr>
        <p:xfrm>
          <a:off x="170688" y="1684390"/>
          <a:ext cx="6486146" cy="959842"/>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noProof="0" dirty="0">
                          <a:solidFill>
                            <a:srgbClr val="FFFFFF"/>
                          </a:solidFill>
                          <a:effectLst/>
                          <a:latin typeface="+mn-lt"/>
                        </a:rPr>
                        <a:t>ACCIONES (COP millones)</a:t>
                      </a:r>
                      <a:endParaRPr lang="es-ES" sz="1100" noProof="0" dirty="0">
                        <a:effectLst/>
                        <a:latin typeface="+mn-lt"/>
                      </a:endParaRPr>
                    </a:p>
                  </a:txBody>
                  <a:tcPr marL="45720" marR="45720" anchor="ctr">
                    <a:solidFill>
                      <a:schemeClr val="tx2"/>
                    </a:solidFill>
                  </a:tcPr>
                </a:tc>
                <a:tc>
                  <a:txBody>
                    <a:bodyPr/>
                    <a:lstStyle/>
                    <a:p>
                      <a:pPr algn="ctr"/>
                      <a:r>
                        <a:rPr lang="es-ES" sz="1000" b="1" kern="1200" noProof="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noProof="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noProof="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noProof="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noProof="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noProof="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AR" sz="1100" b="1" noProof="0" dirty="0">
                          <a:solidFill>
                            <a:srgbClr val="095388"/>
                          </a:solidFill>
                          <a:effectLst/>
                          <a:latin typeface="+mn-lt"/>
                        </a:rPr>
                        <a:t>Contribuir a la gestión integral del agua</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algn="l" defTabSz="685800" rtl="0" eaLnBrk="1" fontAlgn="ctr" latinLnBrk="0" hangingPunct="1"/>
                      <a:r>
                        <a:rPr lang="es-ES" sz="1100" b="1" i="0" u="none" strike="noStrike" kern="1200" dirty="0">
                          <a:solidFill>
                            <a:schemeClr val="bg1"/>
                          </a:solidFill>
                          <a:effectLst/>
                          <a:latin typeface="+mn-lt"/>
                          <a:ea typeface="+mn-ea"/>
                          <a:cs typeface="+mn-cs"/>
                        </a:rPr>
                        <a:t>Rehabilitación bocatoma Combeima *</a:t>
                      </a:r>
                    </a:p>
                  </a:txBody>
                  <a:tcPr marL="45720" marR="45720" anchor="ctr">
                    <a:solidFill>
                      <a:srgbClr val="276F8B"/>
                    </a:solidFill>
                  </a:tcPr>
                </a:tc>
                <a:tc>
                  <a:txBody>
                    <a:bodyPr/>
                    <a:lstStyle/>
                    <a:p>
                      <a:pPr algn="ctr" fontAlgn="ctr"/>
                      <a:r>
                        <a:rPr lang="es-ES" sz="900" b="1" i="0" u="none" strike="noStrike" noProof="0"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 -</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3707054179"/>
              </p:ext>
            </p:extLst>
          </p:nvPr>
        </p:nvGraphicFramePr>
        <p:xfrm>
          <a:off x="170688" y="2768383"/>
          <a:ext cx="6486143" cy="1106932"/>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314452">
                <a:tc gridSpan="7">
                  <a:txBody>
                    <a:bodyPr/>
                    <a:lstStyle/>
                    <a:p>
                      <a:r>
                        <a:rPr lang="es-AR" sz="1100" b="1" noProof="0" dirty="0">
                          <a:solidFill>
                            <a:srgbClr val="095388"/>
                          </a:solidFill>
                          <a:effectLst/>
                          <a:latin typeface="+mn-lt"/>
                        </a:rPr>
                        <a:t>Contribuir a la gestión integral del agua</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276440">
                <a:tc>
                  <a:txBody>
                    <a:bodyPr/>
                    <a:lstStyle/>
                    <a:p>
                      <a:pPr marL="0" algn="l" defTabSz="685800" rtl="0" eaLnBrk="1" fontAlgn="ctr" latinLnBrk="0" hangingPunct="1"/>
                      <a:r>
                        <a:rPr lang="es-ES" sz="1000" b="1" i="0" u="none" strike="noStrike" kern="1200" dirty="0">
                          <a:solidFill>
                            <a:schemeClr val="bg1"/>
                          </a:solidFill>
                          <a:effectLst/>
                          <a:latin typeface="+mn-lt"/>
                          <a:ea typeface="+mn-ea"/>
                          <a:cs typeface="+mn-cs"/>
                        </a:rPr>
                        <a:t>Rehabilitación bocatoma </a:t>
                      </a:r>
                      <a:r>
                        <a:rPr lang="es-ES" sz="1000" b="1" i="0" u="none" strike="noStrike" kern="1200" dirty="0" err="1">
                          <a:solidFill>
                            <a:schemeClr val="bg1"/>
                          </a:solidFill>
                          <a:effectLst/>
                          <a:latin typeface="+mn-lt"/>
                          <a:ea typeface="+mn-ea"/>
                          <a:cs typeface="+mn-cs"/>
                        </a:rPr>
                        <a:t>Combeima</a:t>
                      </a:r>
                      <a:r>
                        <a:rPr lang="es-ES" sz="1000" b="1" i="0" u="none" strike="noStrike" kern="1200" dirty="0">
                          <a:solidFill>
                            <a:schemeClr val="bg1"/>
                          </a:solidFill>
                          <a:effectLst/>
                          <a:latin typeface="+mn-lt"/>
                          <a:ea typeface="+mn-ea"/>
                          <a:cs typeface="+mn-cs"/>
                        </a:rPr>
                        <a:t> </a:t>
                      </a:r>
                    </a:p>
                  </a:txBody>
                  <a:tcPr marL="45720" marR="45720" anchor="ctr">
                    <a:solidFill>
                      <a:srgbClr val="276F8B"/>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1"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chemeClr val="accent6">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05</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8" name="CuadroTexto 17">
            <a:extLst>
              <a:ext uri="{FF2B5EF4-FFF2-40B4-BE49-F238E27FC236}">
                <a16:creationId xmlns:a16="http://schemas.microsoft.com/office/drawing/2014/main" id="{9ADED0C1-E22F-F0EB-4E88-90B3C41BD928}"/>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informó los montos  para el presente Objetivo Estratégico</a:t>
            </a:r>
          </a:p>
        </p:txBody>
      </p:sp>
    </p:spTree>
    <p:extLst>
      <p:ext uri="{BB962C8B-B14F-4D97-AF65-F5344CB8AC3E}">
        <p14:creationId xmlns:p14="http://schemas.microsoft.com/office/powerpoint/2010/main" val="2851535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06</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graphicFrame>
        <p:nvGraphicFramePr>
          <p:cNvPr id="18" name="Tabla 17">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2382488027"/>
              </p:ext>
            </p:extLst>
          </p:nvPr>
        </p:nvGraphicFramePr>
        <p:xfrm>
          <a:off x="170688" y="1684390"/>
          <a:ext cx="6486146" cy="147619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492066">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1031" marR="41031" marT="0" marB="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1031" marR="41031" marT="0" marB="0" anchor="ctr">
                    <a:solidFill>
                      <a:schemeClr val="tx2"/>
                    </a:solidFill>
                  </a:tcPr>
                </a:tc>
                <a:extLst>
                  <a:ext uri="{0D108BD9-81ED-4DB2-BD59-A6C34878D82A}">
                    <a16:rowId xmlns:a16="http://schemas.microsoft.com/office/drawing/2014/main" val="10000"/>
                  </a:ext>
                </a:extLst>
              </a:tr>
              <a:tr h="492066">
                <a:tc gridSpan="7">
                  <a:txBody>
                    <a:bodyPr/>
                    <a:lstStyle/>
                    <a:p>
                      <a:r>
                        <a:rPr lang="es-AR" sz="1100" b="1" dirty="0">
                          <a:solidFill>
                            <a:srgbClr val="095388"/>
                          </a:solidFill>
                          <a:effectLst/>
                          <a:latin typeface="+mn-lt"/>
                        </a:rPr>
                        <a:t>Planear y desarrollar inversiones e iniciativas con viabilidad técnica, financiera y económica</a:t>
                      </a:r>
                    </a:p>
                  </a:txBody>
                  <a:tcPr marL="41031" marR="41031" marT="0" marB="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900" b="1" dirty="0">
                        <a:effectLst/>
                        <a:latin typeface="+mn-lt"/>
                      </a:endParaRPr>
                    </a:p>
                  </a:txBody>
                  <a:tcPr marL="41031" marR="41031" marT="0" marB="0" anchor="ctr">
                    <a:solidFill>
                      <a:srgbClr val="58B6C0">
                        <a:alpha val="50196"/>
                      </a:srgb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6" name="Tabla 25">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1694775162"/>
              </p:ext>
            </p:extLst>
          </p:nvPr>
        </p:nvGraphicFramePr>
        <p:xfrm>
          <a:off x="146432" y="3343148"/>
          <a:ext cx="6486143" cy="1476198"/>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492066">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492066">
                <a:tc gridSpan="7">
                  <a:txBody>
                    <a:bodyPr/>
                    <a:lstStyle/>
                    <a:p>
                      <a:r>
                        <a:rPr lang="es-AR" sz="1100" b="1" dirty="0">
                          <a:solidFill>
                            <a:srgbClr val="095388"/>
                          </a:solidFill>
                          <a:effectLst/>
                          <a:latin typeface="+mn-lt"/>
                        </a:rPr>
                        <a:t>Planear y desarrollar inversiones e iniciativas con viabilidad técnica, financiera y económica</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27" name="CuadroTexto 26">
            <a:extLst>
              <a:ext uri="{FF2B5EF4-FFF2-40B4-BE49-F238E27FC236}">
                <a16:creationId xmlns:a16="http://schemas.microsoft.com/office/drawing/2014/main" id="{374C2C2D-7819-3F31-F909-34A973025CA1}"/>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2468169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2948211399"/>
              </p:ext>
            </p:extLst>
          </p:nvPr>
        </p:nvGraphicFramePr>
        <p:xfrm>
          <a:off x="170688" y="1684390"/>
          <a:ext cx="6486146" cy="2974945"/>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36099">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dirty="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50855">
                <a:tc gridSpan="7">
                  <a:txBody>
                    <a:bodyPr/>
                    <a:lstStyle/>
                    <a:p>
                      <a:r>
                        <a:rPr lang="es-AR" sz="1100" b="1" dirty="0">
                          <a:solidFill>
                            <a:srgbClr val="095388"/>
                          </a:solidFill>
                          <a:effectLst/>
                          <a:latin typeface="+mn-lt"/>
                        </a:rPr>
                        <a:t>Garantizar el acceso al servicio de acueducto</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53122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Línea aducción cocora abs.00  - </a:t>
                      </a:r>
                      <a:r>
                        <a:rPr lang="es-ES" sz="1100" b="1" i="0" kern="1200" dirty="0" err="1">
                          <a:solidFill>
                            <a:srgbClr val="FFFFFF"/>
                          </a:solidFill>
                          <a:effectLst/>
                          <a:latin typeface="+mn-lt"/>
                          <a:ea typeface="+mn-ea"/>
                          <a:cs typeface="+mn-cs"/>
                        </a:rPr>
                        <a:t>abs</a:t>
                      </a:r>
                      <a:r>
                        <a:rPr lang="es-ES" sz="1100" b="1" i="0" kern="1200" dirty="0">
                          <a:solidFill>
                            <a:srgbClr val="FFFFFF"/>
                          </a:solidFill>
                          <a:effectLst/>
                          <a:latin typeface="+mn-lt"/>
                          <a:ea typeface="+mn-ea"/>
                          <a:cs typeface="+mn-cs"/>
                        </a:rPr>
                        <a:t>. 4,7 - fase i acueducto complementario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10002"/>
                  </a:ext>
                </a:extLst>
              </a:tr>
              <a:tr h="38366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Línea aducción cocora abs.04,7 - </a:t>
                      </a:r>
                      <a:r>
                        <a:rPr lang="es-ES" sz="1100" b="1" i="0" kern="1200" dirty="0" err="1">
                          <a:solidFill>
                            <a:srgbClr val="FFFFFF"/>
                          </a:solidFill>
                          <a:effectLst/>
                          <a:latin typeface="+mn-lt"/>
                          <a:ea typeface="+mn-ea"/>
                          <a:cs typeface="+mn-cs"/>
                        </a:rPr>
                        <a:t>abs</a:t>
                      </a:r>
                      <a:r>
                        <a:rPr lang="es-ES" sz="1100" b="1" i="0" kern="1200" dirty="0">
                          <a:solidFill>
                            <a:srgbClr val="FFFFFF"/>
                          </a:solidFill>
                          <a:effectLst/>
                          <a:latin typeface="+mn-lt"/>
                          <a:ea typeface="+mn-ea"/>
                          <a:cs typeface="+mn-cs"/>
                        </a:rPr>
                        <a:t>. 12 a la pola  - fase </a:t>
                      </a:r>
                      <a:r>
                        <a:rPr lang="es-ES" sz="1100" b="1" i="0" kern="1200" dirty="0" err="1">
                          <a:solidFill>
                            <a:srgbClr val="FFFFFF"/>
                          </a:solidFill>
                          <a:effectLst/>
                          <a:latin typeface="+mn-lt"/>
                          <a:ea typeface="+mn-ea"/>
                          <a:cs typeface="+mn-cs"/>
                        </a:rPr>
                        <a:t>ii</a:t>
                      </a:r>
                      <a:r>
                        <a:rPr lang="es-ES" sz="1100" b="1" i="0" kern="1200" dirty="0">
                          <a:solidFill>
                            <a:srgbClr val="FFFFFF"/>
                          </a:solidFill>
                          <a:effectLst/>
                          <a:latin typeface="+mn-lt"/>
                          <a:ea typeface="+mn-ea"/>
                          <a:cs typeface="+mn-cs"/>
                        </a:rPr>
                        <a:t> acueducto complementario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10003"/>
                  </a:ext>
                </a:extLst>
              </a:tr>
              <a:tr h="236099">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Catastro de redes del sistema de acueducto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606026877"/>
                  </a:ext>
                </a:extLst>
              </a:tr>
              <a:tr h="236099">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Sectorización de las redes de distribución*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2210384266"/>
                  </a:ext>
                </a:extLst>
              </a:tr>
              <a:tr h="38366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a:t>
                      </a:r>
                      <a:r>
                        <a:rPr lang="es-AR" sz="1100" b="1" i="0" kern="1200" dirty="0" err="1">
                          <a:solidFill>
                            <a:srgbClr val="FFFFFF"/>
                          </a:solidFill>
                          <a:effectLst/>
                          <a:latin typeface="+mn-lt"/>
                          <a:ea typeface="+mn-ea"/>
                          <a:cs typeface="+mn-cs"/>
                        </a:rPr>
                        <a:t>Macromedición</a:t>
                      </a:r>
                      <a:r>
                        <a:rPr lang="es-AR" sz="1100" b="1" i="0" kern="1200" dirty="0">
                          <a:solidFill>
                            <a:srgbClr val="FFFFFF"/>
                          </a:solidFill>
                          <a:effectLst/>
                          <a:latin typeface="+mn-lt"/>
                          <a:ea typeface="+mn-ea"/>
                          <a:cs typeface="+mn-cs"/>
                        </a:rPr>
                        <a:t> (plantas y distribución)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49804"/>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a:solidFill>
                            <a:schemeClr val="tx1"/>
                          </a:solidFill>
                          <a:effectLst/>
                          <a:latin typeface="+mn-lt"/>
                          <a:ea typeface="+mn-ea"/>
                          <a:cs typeface="+mn-cs"/>
                        </a:rPr>
                        <a:t>                                 -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2873754336"/>
                  </a:ext>
                </a:extLst>
              </a:tr>
              <a:tr h="38366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Reposición redes de distribución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49804"/>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518606965"/>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705597471"/>
              </p:ext>
            </p:extLst>
          </p:nvPr>
        </p:nvGraphicFramePr>
        <p:xfrm>
          <a:off x="170688" y="5215102"/>
          <a:ext cx="6486143" cy="3209546"/>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3992">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302260">
                <a:tc gridSpan="7">
                  <a:txBody>
                    <a:bodyPr/>
                    <a:lstStyle/>
                    <a:p>
                      <a:r>
                        <a:rPr lang="es-AR" sz="1100" b="1" dirty="0">
                          <a:solidFill>
                            <a:srgbClr val="095388"/>
                          </a:solidFill>
                          <a:effectLst/>
                          <a:latin typeface="+mn-lt"/>
                        </a:rPr>
                        <a:t>Garantizar el acceso al servicio de acueducto</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547186">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Línea aducción cocora abs.00  - </a:t>
                      </a:r>
                      <a:r>
                        <a:rPr lang="es-ES" sz="1100" b="1" i="0" kern="1200" dirty="0" err="1">
                          <a:solidFill>
                            <a:srgbClr val="FFFFFF"/>
                          </a:solidFill>
                          <a:effectLst/>
                          <a:latin typeface="+mn-lt"/>
                          <a:ea typeface="+mn-ea"/>
                          <a:cs typeface="+mn-cs"/>
                        </a:rPr>
                        <a:t>abs</a:t>
                      </a:r>
                      <a:r>
                        <a:rPr lang="es-ES" sz="1100" b="1" i="0" kern="1200" dirty="0">
                          <a:solidFill>
                            <a:srgbClr val="FFFFFF"/>
                          </a:solidFill>
                          <a:effectLst/>
                          <a:latin typeface="+mn-lt"/>
                          <a:ea typeface="+mn-ea"/>
                          <a:cs typeface="+mn-cs"/>
                        </a:rPr>
                        <a:t>. 4,7 - fase i acueducto complementario </a:t>
                      </a:r>
                    </a:p>
                  </a:txBody>
                  <a:tcPr marL="0" marR="0" marT="0" marB="0" anchor="b">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r h="39519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Línea aducción cocora abs.04,7 - </a:t>
                      </a:r>
                      <a:r>
                        <a:rPr lang="es-ES" sz="1100" b="1" i="0" kern="1200" dirty="0" err="1">
                          <a:solidFill>
                            <a:srgbClr val="FFFFFF"/>
                          </a:solidFill>
                          <a:effectLst/>
                          <a:latin typeface="+mn-lt"/>
                          <a:ea typeface="+mn-ea"/>
                          <a:cs typeface="+mn-cs"/>
                        </a:rPr>
                        <a:t>abs</a:t>
                      </a:r>
                      <a:r>
                        <a:rPr lang="es-ES" sz="1100" b="1" i="0" kern="1200" dirty="0">
                          <a:solidFill>
                            <a:srgbClr val="FFFFFF"/>
                          </a:solidFill>
                          <a:effectLst/>
                          <a:latin typeface="+mn-lt"/>
                          <a:ea typeface="+mn-ea"/>
                          <a:cs typeface="+mn-cs"/>
                        </a:rPr>
                        <a:t>. 12 a la pola  - fase </a:t>
                      </a:r>
                      <a:r>
                        <a:rPr lang="es-ES" sz="1100" b="1" i="0" kern="1200" dirty="0" err="1">
                          <a:solidFill>
                            <a:srgbClr val="FFFFFF"/>
                          </a:solidFill>
                          <a:effectLst/>
                          <a:latin typeface="+mn-lt"/>
                          <a:ea typeface="+mn-ea"/>
                          <a:cs typeface="+mn-cs"/>
                        </a:rPr>
                        <a:t>ii</a:t>
                      </a:r>
                      <a:r>
                        <a:rPr lang="es-ES" sz="1100" b="1" i="0" kern="1200" dirty="0">
                          <a:solidFill>
                            <a:srgbClr val="FFFFFF"/>
                          </a:solidFill>
                          <a:effectLst/>
                          <a:latin typeface="+mn-lt"/>
                          <a:ea typeface="+mn-ea"/>
                          <a:cs typeface="+mn-cs"/>
                        </a:rPr>
                        <a:t> acueducto complementario </a:t>
                      </a:r>
                    </a:p>
                  </a:txBody>
                  <a:tcPr marL="0" marR="0" marT="0" marB="0" anchor="b">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10006"/>
                  </a:ext>
                </a:extLst>
              </a:tr>
              <a:tr h="280868">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Catastro de redes del sistema de acueducto </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291619077"/>
                  </a:ext>
                </a:extLst>
              </a:tr>
              <a:tr h="243194">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Sectorización de las redes de distribución </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1656970537"/>
                  </a:ext>
                </a:extLst>
              </a:tr>
              <a:tr h="39519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a:t>
                      </a:r>
                      <a:r>
                        <a:rPr lang="es-AR" sz="1100" b="1" i="0" kern="1200" dirty="0" err="1">
                          <a:solidFill>
                            <a:srgbClr val="FFFFFF"/>
                          </a:solidFill>
                          <a:effectLst/>
                          <a:latin typeface="+mn-lt"/>
                          <a:ea typeface="+mn-ea"/>
                          <a:cs typeface="+mn-cs"/>
                        </a:rPr>
                        <a:t>Macromedición</a:t>
                      </a:r>
                      <a:r>
                        <a:rPr lang="es-AR" sz="1100" b="1" i="0" kern="1200" dirty="0">
                          <a:solidFill>
                            <a:srgbClr val="FFFFFF"/>
                          </a:solidFill>
                          <a:effectLst/>
                          <a:latin typeface="+mn-lt"/>
                          <a:ea typeface="+mn-ea"/>
                          <a:cs typeface="+mn-cs"/>
                        </a:rPr>
                        <a:t> (plantas y distribución) </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681810383"/>
                  </a:ext>
                </a:extLst>
              </a:tr>
              <a:tr h="39519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Reposición redes de distribución </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2507464653"/>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chemeClr val="accent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07</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8" name="CuadroTexto 17">
            <a:extLst>
              <a:ext uri="{FF2B5EF4-FFF2-40B4-BE49-F238E27FC236}">
                <a16:creationId xmlns:a16="http://schemas.microsoft.com/office/drawing/2014/main" id="{CCD606DD-6F48-DBB0-80FC-38F94150DCE6}"/>
              </a:ext>
            </a:extLst>
          </p:cNvPr>
          <p:cNvSpPr txBox="1"/>
          <p:nvPr/>
        </p:nvSpPr>
        <p:spPr>
          <a:xfrm>
            <a:off x="24276" y="865263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informó los montos  para el presente Objetivo Estratégico</a:t>
            </a:r>
          </a:p>
        </p:txBody>
      </p:sp>
    </p:spTree>
    <p:extLst>
      <p:ext uri="{BB962C8B-B14F-4D97-AF65-F5344CB8AC3E}">
        <p14:creationId xmlns:p14="http://schemas.microsoft.com/office/powerpoint/2010/main" val="3571629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2846103618"/>
              </p:ext>
            </p:extLst>
          </p:nvPr>
        </p:nvGraphicFramePr>
        <p:xfrm>
          <a:off x="170688" y="1336047"/>
          <a:ext cx="6486146" cy="3553816"/>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36099">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dirty="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50855">
                <a:tc gridSpan="7">
                  <a:txBody>
                    <a:bodyPr/>
                    <a:lstStyle/>
                    <a:p>
                      <a:r>
                        <a:rPr lang="es-AR" sz="1100" b="1" dirty="0">
                          <a:solidFill>
                            <a:srgbClr val="095388"/>
                          </a:solidFill>
                          <a:effectLst/>
                          <a:latin typeface="+mn-lt"/>
                        </a:rPr>
                        <a:t>Garantizar el acceso al servicio de acueducto</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39776">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Automatización y telemetría para tanques y redes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10002"/>
                  </a:ext>
                </a:extLst>
              </a:tr>
              <a:tr h="53122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implementar 7 sistemas para optimizar el sistema actual de acueducto (macro medición, telemetría, catastro de redes y usuarios, sectorización, válvulas de control hidráulico y altitud, centros de control y PTA)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10004"/>
                  </a:ext>
                </a:extLst>
              </a:tr>
              <a:tr h="38366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Opex</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ga</a:t>
                      </a:r>
                      <a:r>
                        <a:rPr lang="es-ES" sz="1000" b="0" i="0" kern="1200" dirty="0">
                          <a:solidFill>
                            <a:srgbClr val="FFFFFF"/>
                          </a:solidFill>
                          <a:effectLst/>
                          <a:latin typeface="+mn-lt"/>
                          <a:ea typeface="+mn-ea"/>
                          <a:cs typeface="+mn-cs"/>
                        </a:rPr>
                        <a:t> - mantenimiento preventivo acueducto</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4.154 </a:t>
                      </a:r>
                    </a:p>
                  </a:txBody>
                  <a:tcPr marL="0" marR="0" marT="0" marB="0" anchor="ctr">
                    <a:solidFill>
                      <a:schemeClr val="tx2">
                        <a:lumMod val="20000"/>
                        <a:lumOff val="80000"/>
                      </a:schemeClr>
                    </a:solidFill>
                  </a:tcPr>
                </a:tc>
                <a:extLst>
                  <a:ext uri="{0D108BD9-81ED-4DB2-BD59-A6C34878D82A}">
                    <a16:rowId xmlns:a16="http://schemas.microsoft.com/office/drawing/2014/main" val="10003"/>
                  </a:ext>
                </a:extLst>
              </a:tr>
              <a:tr h="236099">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rehabilitación acueducto</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extLst>
                  <a:ext uri="{0D108BD9-81ED-4DB2-BD59-A6C34878D82A}">
                    <a16:rowId xmlns:a16="http://schemas.microsoft.com/office/drawing/2014/main" val="606026877"/>
                  </a:ext>
                </a:extLst>
              </a:tr>
              <a:tr h="236099">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reemplazo acueducto</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75BDA7">
                        <a:alpha val="50196"/>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3.205 </a:t>
                      </a:r>
                    </a:p>
                  </a:txBody>
                  <a:tcPr marL="0" marR="0" marT="0" marB="0" anchor="ctr">
                    <a:solidFill>
                      <a:schemeClr val="tx2">
                        <a:lumMod val="20000"/>
                        <a:lumOff val="80000"/>
                      </a:schemeClr>
                    </a:solidFill>
                  </a:tcPr>
                </a:tc>
                <a:extLst>
                  <a:ext uri="{0D108BD9-81ED-4DB2-BD59-A6C34878D82A}">
                    <a16:rowId xmlns:a16="http://schemas.microsoft.com/office/drawing/2014/main" val="2210384266"/>
                  </a:ext>
                </a:extLst>
              </a:tr>
              <a:tr h="283512">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expansión cobertura acueducto</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75BDA7">
                        <a:alpha val="49804"/>
                      </a:srgb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2.500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2.500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3.000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3.000 </a:t>
                      </a:r>
                    </a:p>
                  </a:txBody>
                  <a:tcPr marL="0" marR="0" marT="0" marB="0" anchor="ctr">
                    <a:solidFill>
                      <a:schemeClr val="tx2">
                        <a:lumMod val="20000"/>
                        <a:lumOff val="80000"/>
                      </a:schemeClr>
                    </a:solidFill>
                  </a:tcPr>
                </a:tc>
                <a:extLst>
                  <a:ext uri="{0D108BD9-81ED-4DB2-BD59-A6C34878D82A}">
                    <a16:rowId xmlns:a16="http://schemas.microsoft.com/office/drawing/2014/main" val="2873754336"/>
                  </a:ext>
                </a:extLst>
              </a:tr>
              <a:tr h="38366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Capex</a:t>
                      </a:r>
                      <a:r>
                        <a:rPr lang="es-ES" sz="1000" b="0" i="0" kern="1200" dirty="0">
                          <a:solidFill>
                            <a:srgbClr val="FFFFFF"/>
                          </a:solidFill>
                          <a:effectLst/>
                          <a:latin typeface="+mn-lt"/>
                          <a:ea typeface="+mn-ea"/>
                          <a:cs typeface="+mn-cs"/>
                        </a:rPr>
                        <a:t> acueducto 2021 - </a:t>
                      </a:r>
                      <a:r>
                        <a:rPr lang="es-ES" sz="1000" b="0" i="0" kern="1200" dirty="0" err="1">
                          <a:solidFill>
                            <a:srgbClr val="FFFFFF"/>
                          </a:solidFill>
                          <a:effectLst/>
                          <a:latin typeface="+mn-lt"/>
                          <a:ea typeface="+mn-ea"/>
                          <a:cs typeface="+mn-cs"/>
                        </a:rPr>
                        <a:t>eeff</a:t>
                      </a:r>
                      <a:r>
                        <a:rPr lang="es-ES" sz="1000" b="0" i="0" kern="1200" dirty="0">
                          <a:solidFill>
                            <a:srgbClr val="FFFFFF"/>
                          </a:solidFill>
                          <a:effectLst/>
                          <a:latin typeface="+mn-lt"/>
                          <a:ea typeface="+mn-ea"/>
                          <a:cs typeface="+mn-cs"/>
                        </a:rPr>
                        <a:t> 2021</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75BDA7">
                        <a:alpha val="49804"/>
                      </a:srgb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extLst>
                  <a:ext uri="{0D108BD9-81ED-4DB2-BD59-A6C34878D82A}">
                    <a16:rowId xmlns:a16="http://schemas.microsoft.com/office/drawing/2014/main" val="518606965"/>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3741499485"/>
              </p:ext>
            </p:extLst>
          </p:nvPr>
        </p:nvGraphicFramePr>
        <p:xfrm>
          <a:off x="170688" y="4939332"/>
          <a:ext cx="6486143" cy="3945169"/>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3992">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302260">
                <a:tc gridSpan="7">
                  <a:txBody>
                    <a:bodyPr/>
                    <a:lstStyle/>
                    <a:p>
                      <a:r>
                        <a:rPr lang="es-AR" sz="1100" b="1" dirty="0">
                          <a:solidFill>
                            <a:srgbClr val="095388"/>
                          </a:solidFill>
                          <a:effectLst/>
                          <a:latin typeface="+mn-lt"/>
                        </a:rPr>
                        <a:t>Garantizar el acceso al servicio de acueducto</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58169">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Automatización y telemetría para tanques y redes </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r h="547186">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a:solidFill>
                            <a:srgbClr val="FFFFFF"/>
                          </a:solidFill>
                          <a:effectLst/>
                          <a:latin typeface="+mn-lt"/>
                          <a:ea typeface="+mn-ea"/>
                          <a:cs typeface="+mn-cs"/>
                        </a:rPr>
                        <a:t> implementar 7 sistemas para optimizar el sistema actual de acueducto (macro medición, telemetría, catastro de redes y usuarios, sectorización, válvulas de control hidráulico y altitud, centros de control y PTA) </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10003"/>
                  </a:ext>
                </a:extLst>
              </a:tr>
              <a:tr h="39519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Opex</a:t>
                      </a:r>
                      <a:r>
                        <a:rPr lang="es-ES" sz="1000" b="0" i="0" kern="1200" dirty="0">
                          <a:solidFill>
                            <a:srgbClr val="FFFFFF"/>
                          </a:solidFill>
                          <a:effectLst/>
                          <a:latin typeface="+mn-lt"/>
                          <a:ea typeface="+mn-ea"/>
                          <a:cs typeface="+mn-cs"/>
                        </a:rPr>
                        <a:t> </a:t>
                      </a:r>
                      <a:r>
                        <a:rPr lang="es-ES" sz="1000" b="0" i="0" kern="1200" dirty="0" err="1">
                          <a:solidFill>
                            <a:srgbClr val="FFFFFF"/>
                          </a:solidFill>
                          <a:effectLst/>
                          <a:latin typeface="+mn-lt"/>
                          <a:ea typeface="+mn-ea"/>
                          <a:cs typeface="+mn-cs"/>
                        </a:rPr>
                        <a:t>ga</a:t>
                      </a:r>
                      <a:r>
                        <a:rPr lang="es-ES" sz="1000" b="0" i="0" kern="1200" dirty="0">
                          <a:solidFill>
                            <a:srgbClr val="FFFFFF"/>
                          </a:solidFill>
                          <a:effectLst/>
                          <a:latin typeface="+mn-lt"/>
                          <a:ea typeface="+mn-ea"/>
                          <a:cs typeface="+mn-cs"/>
                        </a:rPr>
                        <a:t> - mantenimiento preventivo acueducto</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4.080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4.132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4.177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16.543 </a:t>
                      </a:r>
                    </a:p>
                  </a:txBody>
                  <a:tcPr marL="0" marR="0" marT="0" marB="0" anchor="ctr">
                    <a:solidFill>
                      <a:schemeClr val="accent4">
                        <a:lumMod val="20000"/>
                        <a:lumOff val="80000"/>
                      </a:schemeClr>
                    </a:solidFill>
                  </a:tcPr>
                </a:tc>
                <a:extLst>
                  <a:ext uri="{0D108BD9-81ED-4DB2-BD59-A6C34878D82A}">
                    <a16:rowId xmlns:a16="http://schemas.microsoft.com/office/drawing/2014/main" val="10006"/>
                  </a:ext>
                </a:extLst>
              </a:tr>
              <a:tr h="280868">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rehabilitación acueducto</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3.381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10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3.391 </a:t>
                      </a:r>
                    </a:p>
                  </a:txBody>
                  <a:tcPr marL="0" marR="0" marT="0" marB="0" anchor="ctr">
                    <a:solidFill>
                      <a:schemeClr val="accent4">
                        <a:lumMod val="20000"/>
                        <a:lumOff val="80000"/>
                      </a:schemeClr>
                    </a:solidFill>
                  </a:tcPr>
                </a:tc>
                <a:extLst>
                  <a:ext uri="{0D108BD9-81ED-4DB2-BD59-A6C34878D82A}">
                    <a16:rowId xmlns:a16="http://schemas.microsoft.com/office/drawing/2014/main" val="291619077"/>
                  </a:ext>
                </a:extLst>
              </a:tr>
              <a:tr h="243194">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err="1">
                          <a:solidFill>
                            <a:srgbClr val="FFFFFF"/>
                          </a:solidFill>
                          <a:effectLst/>
                          <a:latin typeface="+mn-lt"/>
                          <a:ea typeface="+mn-ea"/>
                          <a:cs typeface="+mn-cs"/>
                        </a:rPr>
                        <a:t>Capex</a:t>
                      </a:r>
                      <a:r>
                        <a:rPr lang="es-AR" sz="1000" b="0" i="0" kern="1200" dirty="0">
                          <a:solidFill>
                            <a:srgbClr val="FFFFFF"/>
                          </a:solidFill>
                          <a:effectLst/>
                          <a:latin typeface="+mn-lt"/>
                          <a:ea typeface="+mn-ea"/>
                          <a:cs typeface="+mn-cs"/>
                        </a:rPr>
                        <a:t> </a:t>
                      </a:r>
                      <a:r>
                        <a:rPr lang="es-AR" sz="1000" b="0" i="0" kern="1200" dirty="0" err="1">
                          <a:solidFill>
                            <a:srgbClr val="FFFFFF"/>
                          </a:solidFill>
                          <a:effectLst/>
                          <a:latin typeface="+mn-lt"/>
                          <a:ea typeface="+mn-ea"/>
                          <a:cs typeface="+mn-cs"/>
                        </a:rPr>
                        <a:t>ga</a:t>
                      </a:r>
                      <a:r>
                        <a:rPr lang="es-AR" sz="1000" b="0" i="0" kern="1200" dirty="0">
                          <a:solidFill>
                            <a:srgbClr val="FFFFFF"/>
                          </a:solidFill>
                          <a:effectLst/>
                          <a:latin typeface="+mn-lt"/>
                          <a:ea typeface="+mn-ea"/>
                          <a:cs typeface="+mn-cs"/>
                        </a:rPr>
                        <a:t> - reemplazo acueducto</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3.215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2.920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9.340 </a:t>
                      </a:r>
                    </a:p>
                  </a:txBody>
                  <a:tcPr marL="0" marR="0" marT="0" marB="0" anchor="ctr">
                    <a:solidFill>
                      <a:schemeClr val="accent4">
                        <a:lumMod val="20000"/>
                        <a:lumOff val="80000"/>
                      </a:schemeClr>
                    </a:solidFill>
                  </a:tcPr>
                </a:tc>
                <a:extLst>
                  <a:ext uri="{0D108BD9-81ED-4DB2-BD59-A6C34878D82A}">
                    <a16:rowId xmlns:a16="http://schemas.microsoft.com/office/drawing/2014/main" val="1656970537"/>
                  </a:ext>
                </a:extLst>
              </a:tr>
              <a:tr h="32172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rgbClr val="FFFFFF"/>
                          </a:solidFill>
                          <a:effectLst/>
                          <a:latin typeface="+mn-lt"/>
                          <a:ea typeface="+mn-ea"/>
                          <a:cs typeface="+mn-cs"/>
                        </a:rPr>
                        <a:t>expansión cobertura acueducto</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3.000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3.000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3.000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20.000 </a:t>
                      </a:r>
                    </a:p>
                  </a:txBody>
                  <a:tcPr marL="0" marR="0" marT="0" marB="0" anchor="ctr">
                    <a:solidFill>
                      <a:schemeClr val="accent4">
                        <a:lumMod val="20000"/>
                        <a:lumOff val="80000"/>
                      </a:schemeClr>
                    </a:solidFill>
                  </a:tcPr>
                </a:tc>
                <a:extLst>
                  <a:ext uri="{0D108BD9-81ED-4DB2-BD59-A6C34878D82A}">
                    <a16:rowId xmlns:a16="http://schemas.microsoft.com/office/drawing/2014/main" val="681810383"/>
                  </a:ext>
                </a:extLst>
              </a:tr>
              <a:tr h="395190">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000" b="0" i="0" kern="1200" dirty="0" err="1">
                          <a:solidFill>
                            <a:srgbClr val="FFFFFF"/>
                          </a:solidFill>
                          <a:effectLst/>
                          <a:latin typeface="+mn-lt"/>
                          <a:ea typeface="+mn-ea"/>
                          <a:cs typeface="+mn-cs"/>
                        </a:rPr>
                        <a:t>Capex</a:t>
                      </a:r>
                      <a:r>
                        <a:rPr lang="es-ES" sz="1000" b="0" i="0" kern="1200" dirty="0">
                          <a:solidFill>
                            <a:srgbClr val="FFFFFF"/>
                          </a:solidFill>
                          <a:effectLst/>
                          <a:latin typeface="+mn-lt"/>
                          <a:ea typeface="+mn-ea"/>
                          <a:cs typeface="+mn-cs"/>
                        </a:rPr>
                        <a:t> acueducto 2021 - </a:t>
                      </a:r>
                      <a:r>
                        <a:rPr lang="es-ES" sz="1000" b="0" i="0" kern="1200" dirty="0" err="1">
                          <a:solidFill>
                            <a:srgbClr val="FFFFFF"/>
                          </a:solidFill>
                          <a:effectLst/>
                          <a:latin typeface="+mn-lt"/>
                          <a:ea typeface="+mn-ea"/>
                          <a:cs typeface="+mn-cs"/>
                        </a:rPr>
                        <a:t>eeff</a:t>
                      </a:r>
                      <a:r>
                        <a:rPr lang="es-ES" sz="1000" b="0" i="0" kern="1200" dirty="0">
                          <a:solidFill>
                            <a:srgbClr val="FFFFFF"/>
                          </a:solidFill>
                          <a:effectLst/>
                          <a:latin typeface="+mn-lt"/>
                          <a:ea typeface="+mn-ea"/>
                          <a:cs typeface="+mn-cs"/>
                        </a:rPr>
                        <a:t> 2021</a:t>
                      </a:r>
                    </a:p>
                  </a:txBody>
                  <a:tcPr marL="0" marR="0" marT="0" marB="0" anchor="ctr">
                    <a:solidFill>
                      <a:srgbClr val="276F8B"/>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marL="0" marR="0" lvl="0" indent="0" algn="ctr"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000" b="0" i="0" kern="1200" dirty="0">
                          <a:solidFill>
                            <a:schemeClr val="tx1"/>
                          </a:solidFill>
                          <a:effectLst/>
                          <a:latin typeface="+mn-lt"/>
                          <a:ea typeface="+mn-ea"/>
                          <a:cs typeface="+mn-cs"/>
                        </a:rPr>
                        <a:t>- </a:t>
                      </a:r>
                    </a:p>
                  </a:txBody>
                  <a:tcPr marL="0" marR="0" marT="0" marB="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accent4">
                        <a:lumMod val="20000"/>
                        <a:lumOff val="80000"/>
                      </a:schemeClr>
                    </a:solidFill>
                  </a:tcPr>
                </a:tc>
                <a:extLst>
                  <a:ext uri="{0D108BD9-81ED-4DB2-BD59-A6C34878D82A}">
                    <a16:rowId xmlns:a16="http://schemas.microsoft.com/office/drawing/2014/main" val="2507464653"/>
                  </a:ext>
                </a:extLst>
              </a:tr>
            </a:tbl>
          </a:graphicData>
        </a:graphic>
      </p:graphicFrame>
      <p:sp>
        <p:nvSpPr>
          <p:cNvPr id="19" name="Rectángulo 18">
            <a:extLst>
              <a:ext uri="{FF2B5EF4-FFF2-40B4-BE49-F238E27FC236}">
                <a16:creationId xmlns:a16="http://schemas.microsoft.com/office/drawing/2014/main" id="{B2C8927B-12FB-4841-924A-D6D257178495}"/>
              </a:ext>
            </a:extLst>
          </p:cNvPr>
          <p:cNvSpPr/>
          <p:nvPr/>
        </p:nvSpPr>
        <p:spPr>
          <a:xfrm>
            <a:off x="171192" y="107693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04216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07693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04216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07693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042165"/>
            <a:ext cx="1404000" cy="261610"/>
          </a:xfrm>
          <a:prstGeom prst="rect">
            <a:avLst/>
          </a:prstGeom>
          <a:noFill/>
        </p:spPr>
        <p:txBody>
          <a:bodyPr wrap="square" rtlCol="0">
            <a:spAutoFit/>
          </a:bodyPr>
          <a:lstStyle/>
          <a:p>
            <a:r>
              <a:rPr lang="es-ES" sz="1100" dirty="0"/>
              <a:t>OTROS</a:t>
            </a:r>
          </a:p>
        </p:txBody>
      </p:sp>
      <p:sp>
        <p:nvSpPr>
          <p:cNvPr id="18" name="Oval 36">
            <a:extLst>
              <a:ext uri="{FF2B5EF4-FFF2-40B4-BE49-F238E27FC236}">
                <a16:creationId xmlns:a16="http://schemas.microsoft.com/office/drawing/2014/main" id="{1E3DC4D7-F6A4-0659-F107-8754971C4BF1}"/>
              </a:ext>
            </a:extLst>
          </p:cNvPr>
          <p:cNvSpPr/>
          <p:nvPr/>
        </p:nvSpPr>
        <p:spPr>
          <a:xfrm>
            <a:off x="5219396" y="238260"/>
            <a:ext cx="1061215" cy="1061215"/>
          </a:xfrm>
          <a:prstGeom prst="ellipse">
            <a:avLst/>
          </a:prstGeom>
          <a:solidFill>
            <a:schemeClr val="accent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6" name="Rectangle 4">
            <a:extLst>
              <a:ext uri="{FF2B5EF4-FFF2-40B4-BE49-F238E27FC236}">
                <a16:creationId xmlns:a16="http://schemas.microsoft.com/office/drawing/2014/main" id="{006A2FAF-B5FF-F258-629B-889BF6EE5D4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07</a:t>
            </a:r>
          </a:p>
        </p:txBody>
      </p:sp>
    </p:spTree>
    <p:extLst>
      <p:ext uri="{BB962C8B-B14F-4D97-AF65-F5344CB8AC3E}">
        <p14:creationId xmlns:p14="http://schemas.microsoft.com/office/powerpoint/2010/main" val="346557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3360366096"/>
              </p:ext>
            </p:extLst>
          </p:nvPr>
        </p:nvGraphicFramePr>
        <p:xfrm>
          <a:off x="170688" y="1578146"/>
          <a:ext cx="6486146" cy="3280153"/>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AR" sz="1100" b="1" dirty="0">
                          <a:solidFill>
                            <a:srgbClr val="095388"/>
                          </a:solidFill>
                          <a:effectLst/>
                          <a:latin typeface="+mn-lt"/>
                        </a:rPr>
                        <a:t>Garantizar el acceso al servicio de alcantarillado</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Construcción planta el </a:t>
                      </a:r>
                      <a:r>
                        <a:rPr lang="es-ES" sz="1100" b="1" i="0" kern="1200" dirty="0" err="1">
                          <a:solidFill>
                            <a:srgbClr val="FFFFFF"/>
                          </a:solidFill>
                          <a:effectLst/>
                          <a:latin typeface="+mn-lt"/>
                          <a:ea typeface="+mn-ea"/>
                          <a:cs typeface="+mn-cs"/>
                        </a:rPr>
                        <a:t>pais</a:t>
                      </a:r>
                      <a:r>
                        <a:rPr lang="es-ES" sz="1100" b="1" i="0" kern="1200" dirty="0">
                          <a:solidFill>
                            <a:srgbClr val="FFFFFF"/>
                          </a:solidFill>
                          <a:effectLst/>
                          <a:latin typeface="+mn-lt"/>
                          <a:ea typeface="+mn-ea"/>
                          <a:cs typeface="+mn-cs"/>
                        </a:rPr>
                        <a:t> (</a:t>
                      </a:r>
                      <a:r>
                        <a:rPr lang="es-ES" sz="1100" b="1" i="0" kern="1200" dirty="0" err="1">
                          <a:solidFill>
                            <a:srgbClr val="FFFFFF"/>
                          </a:solidFill>
                          <a:effectLst/>
                          <a:latin typeface="+mn-lt"/>
                          <a:ea typeface="+mn-ea"/>
                          <a:cs typeface="+mn-cs"/>
                        </a:rPr>
                        <a:t>reuso</a:t>
                      </a:r>
                      <a:r>
                        <a:rPr lang="es-ES" sz="1100" b="1" i="0" kern="1200" dirty="0">
                          <a:solidFill>
                            <a:srgbClr val="FFFFFF"/>
                          </a:solidFill>
                          <a:effectLst/>
                          <a:latin typeface="+mn-lt"/>
                          <a:ea typeface="+mn-ea"/>
                          <a:cs typeface="+mn-cs"/>
                        </a:rPr>
                        <a:t>)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Construcción planta el </a:t>
                      </a:r>
                      <a:r>
                        <a:rPr lang="es-ES" sz="1100" b="1" i="0" kern="1200" dirty="0" err="1">
                          <a:solidFill>
                            <a:srgbClr val="FFFFFF"/>
                          </a:solidFill>
                          <a:effectLst/>
                          <a:latin typeface="+mn-lt"/>
                          <a:ea typeface="+mn-ea"/>
                          <a:cs typeface="+mn-cs"/>
                        </a:rPr>
                        <a:t>escobal</a:t>
                      </a:r>
                      <a:r>
                        <a:rPr lang="es-ES" sz="1100" b="1" i="0" kern="1200" dirty="0">
                          <a:solidFill>
                            <a:srgbClr val="FFFFFF"/>
                          </a:solidFill>
                          <a:effectLst/>
                          <a:latin typeface="+mn-lt"/>
                          <a:ea typeface="+mn-ea"/>
                          <a:cs typeface="+mn-cs"/>
                        </a:rPr>
                        <a:t> (</a:t>
                      </a:r>
                      <a:r>
                        <a:rPr lang="es-ES" sz="1100" b="1" i="0" kern="1200" dirty="0" err="1">
                          <a:solidFill>
                            <a:srgbClr val="FFFFFF"/>
                          </a:solidFill>
                          <a:effectLst/>
                          <a:latin typeface="+mn-lt"/>
                          <a:ea typeface="+mn-ea"/>
                          <a:cs typeface="+mn-cs"/>
                        </a:rPr>
                        <a:t>reuso</a:t>
                      </a:r>
                      <a:r>
                        <a:rPr lang="es-ES" sz="1100" b="1" i="0" kern="1200" dirty="0">
                          <a:solidFill>
                            <a:srgbClr val="FFFFFF"/>
                          </a:solidFill>
                          <a:effectLst/>
                          <a:latin typeface="+mn-lt"/>
                          <a:ea typeface="+mn-ea"/>
                          <a:cs typeface="+mn-cs"/>
                        </a:rPr>
                        <a:t>)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extLst>
                  <a:ext uri="{0D108BD9-81ED-4DB2-BD59-A6C34878D82A}">
                    <a16:rowId xmlns:a16="http://schemas.microsoft.com/office/drawing/2014/main" val="10003"/>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FERROCARRIL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1.917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extLst>
                  <a:ext uri="{0D108BD9-81ED-4DB2-BD59-A6C34878D82A}">
                    <a16:rowId xmlns:a16="http://schemas.microsoft.com/office/drawing/2014/main" val="10004"/>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LA QUINTA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7.888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7.888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7.888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7.888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7.888 </a:t>
                      </a:r>
                    </a:p>
                  </a:txBody>
                  <a:tcPr marL="0" marR="0" marT="0" marB="0" anchor="b">
                    <a:solidFill>
                      <a:schemeClr val="tx2">
                        <a:lumMod val="20000"/>
                        <a:lumOff val="80000"/>
                      </a:schemeClr>
                    </a:solidFill>
                  </a:tcPr>
                </a:tc>
                <a:extLst>
                  <a:ext uri="{0D108BD9-81ED-4DB2-BD59-A6C34878D82A}">
                    <a16:rowId xmlns:a16="http://schemas.microsoft.com/office/drawing/2014/main" val="10005"/>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AEROPUERTO*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extLst>
                  <a:ext uri="{0D108BD9-81ED-4DB2-BD59-A6C34878D82A}">
                    <a16:rowId xmlns:a16="http://schemas.microsoft.com/office/drawing/2014/main" val="10006"/>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COLECTOR CALLE 103 DEL I AL VIII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extLst>
                  <a:ext uri="{0D108BD9-81ED-4DB2-BD59-A6C34878D82A}">
                    <a16:rowId xmlns:a16="http://schemas.microsoft.com/office/drawing/2014/main" val="10007"/>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CALLE 113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extLst>
                  <a:ext uri="{0D108BD9-81ED-4DB2-BD59-A6C34878D82A}">
                    <a16:rowId xmlns:a16="http://schemas.microsoft.com/office/drawing/2014/main" val="10008"/>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2627424722"/>
              </p:ext>
            </p:extLst>
          </p:nvPr>
        </p:nvGraphicFramePr>
        <p:xfrm>
          <a:off x="170688" y="5199164"/>
          <a:ext cx="6486143" cy="3465199"/>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314452">
                <a:tc gridSpan="7">
                  <a:txBody>
                    <a:bodyPr/>
                    <a:lstStyle/>
                    <a:p>
                      <a:r>
                        <a:rPr lang="es-AR" sz="1100" b="1" dirty="0">
                          <a:solidFill>
                            <a:srgbClr val="095388"/>
                          </a:solidFill>
                          <a:effectLst/>
                          <a:latin typeface="+mn-lt"/>
                        </a:rPr>
                        <a:t>Garantizar el acceso al servicio de alcantarillado</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Construcción planta el </a:t>
                      </a:r>
                      <a:r>
                        <a:rPr lang="es-ES" sz="1100" b="1" i="0" kern="1200" dirty="0" err="1">
                          <a:solidFill>
                            <a:srgbClr val="FFFFFF"/>
                          </a:solidFill>
                          <a:effectLst/>
                          <a:latin typeface="+mn-lt"/>
                          <a:ea typeface="+mn-ea"/>
                          <a:cs typeface="+mn-cs"/>
                        </a:rPr>
                        <a:t>pais</a:t>
                      </a:r>
                      <a:r>
                        <a:rPr lang="es-ES" sz="1100" b="1" i="0" kern="1200" dirty="0">
                          <a:solidFill>
                            <a:srgbClr val="FFFFFF"/>
                          </a:solidFill>
                          <a:effectLst/>
                          <a:latin typeface="+mn-lt"/>
                          <a:ea typeface="+mn-ea"/>
                          <a:cs typeface="+mn-cs"/>
                        </a:rPr>
                        <a:t> (</a:t>
                      </a:r>
                      <a:r>
                        <a:rPr lang="es-ES" sz="1100" b="1" i="0" kern="1200" dirty="0" err="1">
                          <a:solidFill>
                            <a:srgbClr val="FFFFFF"/>
                          </a:solidFill>
                          <a:effectLst/>
                          <a:latin typeface="+mn-lt"/>
                          <a:ea typeface="+mn-ea"/>
                          <a:cs typeface="+mn-cs"/>
                        </a:rPr>
                        <a:t>reuso</a:t>
                      </a:r>
                      <a:r>
                        <a:rPr lang="es-ES" sz="1100" b="1" i="0" kern="1200" dirty="0">
                          <a:solidFill>
                            <a:srgbClr val="FFFFFF"/>
                          </a:solidFill>
                          <a:effectLst/>
                          <a:latin typeface="+mn-lt"/>
                          <a:ea typeface="+mn-ea"/>
                          <a:cs typeface="+mn-cs"/>
                        </a:rPr>
                        <a:t>) </a:t>
                      </a:r>
                    </a:p>
                  </a:txBody>
                  <a:tcPr marL="0" marR="0" marT="0" marB="0" anchor="b">
                    <a:solidFill>
                      <a:srgbClr val="276F8B"/>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marL="0" algn="ctr" defTabSz="685800" rtl="0" eaLnBrk="1" fontAlgn="ctr" latinLnBrk="0" hangingPunct="1"/>
                      <a:r>
                        <a:rPr lang="en-US" sz="900" b="1"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Construcción planta el </a:t>
                      </a:r>
                      <a:r>
                        <a:rPr lang="es-ES" sz="1100" b="1" i="0" kern="1200" dirty="0" err="1">
                          <a:solidFill>
                            <a:srgbClr val="FFFFFF"/>
                          </a:solidFill>
                          <a:effectLst/>
                          <a:latin typeface="+mn-lt"/>
                          <a:ea typeface="+mn-ea"/>
                          <a:cs typeface="+mn-cs"/>
                        </a:rPr>
                        <a:t>escobal</a:t>
                      </a:r>
                      <a:r>
                        <a:rPr lang="es-ES" sz="1100" b="1" i="0" kern="1200" dirty="0">
                          <a:solidFill>
                            <a:srgbClr val="FFFFFF"/>
                          </a:solidFill>
                          <a:effectLst/>
                          <a:latin typeface="+mn-lt"/>
                          <a:ea typeface="+mn-ea"/>
                          <a:cs typeface="+mn-cs"/>
                        </a:rPr>
                        <a:t> (</a:t>
                      </a:r>
                      <a:r>
                        <a:rPr lang="es-ES" sz="1100" b="1" i="0" kern="1200" dirty="0" err="1">
                          <a:solidFill>
                            <a:srgbClr val="FFFFFF"/>
                          </a:solidFill>
                          <a:effectLst/>
                          <a:latin typeface="+mn-lt"/>
                          <a:ea typeface="+mn-ea"/>
                          <a:cs typeface="+mn-cs"/>
                        </a:rPr>
                        <a:t>reuso</a:t>
                      </a:r>
                      <a:r>
                        <a:rPr lang="es-ES" sz="1100" b="1" i="0" kern="1200" dirty="0">
                          <a:solidFill>
                            <a:srgbClr val="FFFFFF"/>
                          </a:solidFill>
                          <a:effectLst/>
                          <a:latin typeface="+mn-lt"/>
                          <a:ea typeface="+mn-ea"/>
                          <a:cs typeface="+mn-cs"/>
                        </a:rPr>
                        <a:t>) </a:t>
                      </a:r>
                    </a:p>
                  </a:txBody>
                  <a:tcPr marL="0" marR="0" marT="0" marB="0" anchor="b">
                    <a:solidFill>
                      <a:srgbClr val="276F8B"/>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algn="ctr" fontAlgn="ctr"/>
                      <a:r>
                        <a:rPr lang="en-US" sz="1000" b="0" i="0" u="none" strike="noStrike" dirty="0">
                          <a:solidFill>
                            <a:schemeClr val="tx1"/>
                          </a:solidFill>
                          <a:effectLst/>
                          <a:latin typeface="+mn-lt"/>
                        </a:rPr>
                        <a:t>-</a:t>
                      </a:r>
                    </a:p>
                  </a:txBody>
                  <a:tcPr marL="45720" marR="45720" anchor="ctr">
                    <a:solidFill>
                      <a:schemeClr val="tx2">
                        <a:lumMod val="20000"/>
                        <a:lumOff val="80000"/>
                      </a:schemeClr>
                    </a:solidFill>
                  </a:tcPr>
                </a:tc>
                <a:tc>
                  <a:txBody>
                    <a:bodyPr/>
                    <a:lstStyle/>
                    <a:p>
                      <a:pPr marL="0" algn="ctr" defTabSz="685800" rtl="0" eaLnBrk="1" fontAlgn="ctr" latinLnBrk="0" hangingPunct="1"/>
                      <a:r>
                        <a:rPr lang="en-US" sz="900" b="1" i="0" u="none" strike="noStrike" kern="1200" dirty="0">
                          <a:solidFill>
                            <a:srgbClr val="000000"/>
                          </a:solidFill>
                          <a:effectLst/>
                          <a:latin typeface="Calibri" panose="020F0502020204030204" pitchFamily="34" charset="0"/>
                          <a:ea typeface="+mn-ea"/>
                          <a:cs typeface="+mn-cs"/>
                        </a:rPr>
                        <a:t>-</a:t>
                      </a:r>
                    </a:p>
                  </a:txBody>
                  <a:tcPr marL="4763" marR="4763" marT="4763" marB="0" anchor="ctr">
                    <a:solidFill>
                      <a:schemeClr val="accent4">
                        <a:lumMod val="20000"/>
                        <a:lumOff val="80000"/>
                      </a:schemeClr>
                    </a:solidFill>
                  </a:tcPr>
                </a:tc>
                <a:extLst>
                  <a:ext uri="{0D108BD9-81ED-4DB2-BD59-A6C34878D82A}">
                    <a16:rowId xmlns:a16="http://schemas.microsoft.com/office/drawing/2014/main" val="10003"/>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FERROCARRIL </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1.917 </a:t>
                      </a:r>
                    </a:p>
                  </a:txBody>
                  <a:tcPr marL="0" marR="0" marT="0" marB="0" anchor="b">
                    <a:solidFill>
                      <a:schemeClr val="accent4">
                        <a:lumMod val="20000"/>
                        <a:lumOff val="80000"/>
                      </a:schemeClr>
                    </a:solidFill>
                  </a:tcPr>
                </a:tc>
                <a:extLst>
                  <a:ext uri="{0D108BD9-81ED-4DB2-BD59-A6C34878D82A}">
                    <a16:rowId xmlns:a16="http://schemas.microsoft.com/office/drawing/2014/main" val="10006"/>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LA QUINTA </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39.438 </a:t>
                      </a:r>
                    </a:p>
                  </a:txBody>
                  <a:tcPr marL="0" marR="0" marT="0" marB="0" anchor="b">
                    <a:solidFill>
                      <a:schemeClr val="accent4">
                        <a:lumMod val="20000"/>
                        <a:lumOff val="80000"/>
                      </a:schemeClr>
                    </a:solidFill>
                  </a:tcPr>
                </a:tc>
                <a:extLst>
                  <a:ext uri="{0D108BD9-81ED-4DB2-BD59-A6C34878D82A}">
                    <a16:rowId xmlns:a16="http://schemas.microsoft.com/office/drawing/2014/main" val="10007"/>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AEROPUERTO </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accent4">
                        <a:lumMod val="20000"/>
                        <a:lumOff val="80000"/>
                      </a:schemeClr>
                    </a:solidFill>
                  </a:tcPr>
                </a:tc>
                <a:extLst>
                  <a:ext uri="{0D108BD9-81ED-4DB2-BD59-A6C34878D82A}">
                    <a16:rowId xmlns:a16="http://schemas.microsoft.com/office/drawing/2014/main" val="10008"/>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100" b="1" i="0" kern="1200" dirty="0">
                          <a:solidFill>
                            <a:srgbClr val="FFFFFF"/>
                          </a:solidFill>
                          <a:effectLst/>
                          <a:latin typeface="+mn-lt"/>
                          <a:ea typeface="+mn-ea"/>
                          <a:cs typeface="+mn-cs"/>
                        </a:rPr>
                        <a:t> COLECTOR CALLE 103 DEL I AL VIII </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accent4">
                        <a:lumMod val="20000"/>
                        <a:lumOff val="80000"/>
                      </a:schemeClr>
                    </a:solidFill>
                  </a:tcPr>
                </a:tc>
                <a:extLst>
                  <a:ext uri="{0D108BD9-81ED-4DB2-BD59-A6C34878D82A}">
                    <a16:rowId xmlns:a16="http://schemas.microsoft.com/office/drawing/2014/main" val="10009"/>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COLECTOR CALLE 113 </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8" name="Oval 36">
            <a:extLst>
              <a:ext uri="{FF2B5EF4-FFF2-40B4-BE49-F238E27FC236}">
                <a16:creationId xmlns:a16="http://schemas.microsoft.com/office/drawing/2014/main" id="{D39EF665-FA81-BCC4-09EB-12DDEE406DE3}"/>
              </a:ext>
            </a:extLst>
          </p:cNvPr>
          <p:cNvSpPr/>
          <p:nvPr/>
        </p:nvSpPr>
        <p:spPr>
          <a:xfrm>
            <a:off x="5219396" y="238260"/>
            <a:ext cx="1061215" cy="1061215"/>
          </a:xfrm>
          <a:prstGeom prst="ellipse">
            <a:avLst/>
          </a:prstGeom>
          <a:solidFill>
            <a:schemeClr val="accent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6" name="Rectangle 4">
            <a:extLst>
              <a:ext uri="{FF2B5EF4-FFF2-40B4-BE49-F238E27FC236}">
                <a16:creationId xmlns:a16="http://schemas.microsoft.com/office/drawing/2014/main" id="{9BF88FAE-B65F-EB73-8280-96D4995F362C}"/>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08</a:t>
            </a:r>
          </a:p>
        </p:txBody>
      </p:sp>
      <p:sp>
        <p:nvSpPr>
          <p:cNvPr id="27" name="CuadroTexto 26">
            <a:extLst>
              <a:ext uri="{FF2B5EF4-FFF2-40B4-BE49-F238E27FC236}">
                <a16:creationId xmlns:a16="http://schemas.microsoft.com/office/drawing/2014/main" id="{0B979B1D-4599-21A1-E85E-1025D44AE120}"/>
              </a:ext>
            </a:extLst>
          </p:cNvPr>
          <p:cNvSpPr txBox="1"/>
          <p:nvPr/>
        </p:nvSpPr>
        <p:spPr>
          <a:xfrm>
            <a:off x="24276" y="873391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informó los montos  para el presente Objetivo Estratégico</a:t>
            </a:r>
          </a:p>
        </p:txBody>
      </p:sp>
    </p:spTree>
    <p:extLst>
      <p:ext uri="{BB962C8B-B14F-4D97-AF65-F5344CB8AC3E}">
        <p14:creationId xmlns:p14="http://schemas.microsoft.com/office/powerpoint/2010/main" val="2865099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3212774617"/>
              </p:ext>
            </p:extLst>
          </p:nvPr>
        </p:nvGraphicFramePr>
        <p:xfrm>
          <a:off x="170688" y="1578146"/>
          <a:ext cx="6486146" cy="2495287"/>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AR" sz="1100" b="1" dirty="0">
                          <a:solidFill>
                            <a:srgbClr val="095388"/>
                          </a:solidFill>
                          <a:effectLst/>
                          <a:latin typeface="+mn-lt"/>
                        </a:rPr>
                        <a:t>Garantizar el acceso al servicio de alcantarillado</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REPOSICIÓN REDES DE RECOLECCIÓN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1.800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1.800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2.000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2.200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2.500 </a:t>
                      </a:r>
                    </a:p>
                  </a:txBody>
                  <a:tcPr marL="0" marR="0" marT="0" marB="0" anchor="b">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OPEX GA - Mantenimiento preventivo alcantarillado</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3.715 </a:t>
                      </a:r>
                    </a:p>
                  </a:txBody>
                  <a:tcPr marL="0" marR="0" marT="0" marB="0" anchor="b">
                    <a:solidFill>
                      <a:schemeClr val="tx2">
                        <a:lumMod val="20000"/>
                        <a:lumOff val="80000"/>
                      </a:schemeClr>
                    </a:solidFill>
                  </a:tcPr>
                </a:tc>
                <a:extLst>
                  <a:ext uri="{0D108BD9-81ED-4DB2-BD59-A6C34878D82A}">
                    <a16:rowId xmlns:a16="http://schemas.microsoft.com/office/drawing/2014/main" val="10003"/>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CAPEX GA -  Rehabilitación alcantarillado*</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extLst>
                  <a:ext uri="{0D108BD9-81ED-4DB2-BD59-A6C34878D82A}">
                    <a16:rowId xmlns:a16="http://schemas.microsoft.com/office/drawing/2014/main" val="10004"/>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CAPEX GA - Reemplazo alcantarillado*</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extLst>
                  <a:ext uri="{0D108BD9-81ED-4DB2-BD59-A6C34878D82A}">
                    <a16:rowId xmlns:a16="http://schemas.microsoft.com/office/drawing/2014/main" val="10005"/>
                  </a:ext>
                </a:extLst>
              </a:tr>
              <a:tr h="392433">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Expansión cobertura alcantarillado</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4.000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4.000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4.500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4.500 </a:t>
                      </a:r>
                    </a:p>
                  </a:txBody>
                  <a:tcPr marL="0" marR="0" marT="0"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442530939"/>
              </p:ext>
            </p:extLst>
          </p:nvPr>
        </p:nvGraphicFramePr>
        <p:xfrm>
          <a:off x="160946" y="4241221"/>
          <a:ext cx="6486143" cy="2678197"/>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314452">
                <a:tc gridSpan="7">
                  <a:txBody>
                    <a:bodyPr/>
                    <a:lstStyle/>
                    <a:p>
                      <a:r>
                        <a:rPr lang="es-AR" sz="1100" b="1" dirty="0">
                          <a:solidFill>
                            <a:srgbClr val="095388"/>
                          </a:solidFill>
                          <a:effectLst/>
                          <a:latin typeface="+mn-lt"/>
                        </a:rPr>
                        <a:t>Garantizar el acceso al servicio de alcantarillado</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 REPOSICIÓN REDES DE RECOLECCIÓN </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10.300 </a:t>
                      </a:r>
                    </a:p>
                  </a:txBody>
                  <a:tcPr marL="0" marR="0" marT="0" marB="0" anchor="b">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OPEX GA - Mantenimiento preventivo alcantarillado</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3.746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3.763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3.776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15.000 </a:t>
                      </a:r>
                    </a:p>
                  </a:txBody>
                  <a:tcPr marL="0" marR="0" marT="0" marB="0" anchor="b">
                    <a:solidFill>
                      <a:schemeClr val="accent4">
                        <a:lumMod val="20000"/>
                        <a:lumOff val="80000"/>
                      </a:schemeClr>
                    </a:solidFill>
                  </a:tcPr>
                </a:tc>
                <a:extLst>
                  <a:ext uri="{0D108BD9-81ED-4DB2-BD59-A6C34878D82A}">
                    <a16:rowId xmlns:a16="http://schemas.microsoft.com/office/drawing/2014/main" val="10003"/>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CAPEX GA -  Rehabilitación alcantarillado</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accent4">
                        <a:lumMod val="20000"/>
                        <a:lumOff val="80000"/>
                      </a:schemeClr>
                    </a:solidFill>
                  </a:tcPr>
                </a:tc>
                <a:extLst>
                  <a:ext uri="{0D108BD9-81ED-4DB2-BD59-A6C34878D82A}">
                    <a16:rowId xmlns:a16="http://schemas.microsoft.com/office/drawing/2014/main" val="10006"/>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CAPEX GA - Reemplazo alcantarillado</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 </a:t>
                      </a:r>
                    </a:p>
                  </a:txBody>
                  <a:tcPr marL="0" marR="0" marT="0" marB="0" anchor="b">
                    <a:solidFill>
                      <a:schemeClr val="accent4">
                        <a:lumMod val="20000"/>
                        <a:lumOff val="80000"/>
                      </a:schemeClr>
                    </a:solidFill>
                  </a:tcPr>
                </a:tc>
                <a:extLst>
                  <a:ext uri="{0D108BD9-81ED-4DB2-BD59-A6C34878D82A}">
                    <a16:rowId xmlns:a16="http://schemas.microsoft.com/office/drawing/2014/main" val="10007"/>
                  </a:ext>
                </a:extLst>
              </a:tr>
              <a:tr h="393501">
                <a:tc>
                  <a:txBody>
                    <a:bodyPr/>
                    <a:lstStyle/>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r>
                        <a:rPr lang="es-AR" sz="1100" b="1" i="0" kern="1200" dirty="0">
                          <a:solidFill>
                            <a:srgbClr val="FFFFFF"/>
                          </a:solidFill>
                          <a:effectLst/>
                          <a:latin typeface="+mn-lt"/>
                          <a:ea typeface="+mn-ea"/>
                          <a:cs typeface="+mn-cs"/>
                        </a:rPr>
                        <a:t>Expansión cobertura alcantarillado</a:t>
                      </a:r>
                    </a:p>
                  </a:txBody>
                  <a:tcPr marL="0" marR="0" marT="0" marB="0" anchor="b">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3.800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3.800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3.800 </a:t>
                      </a:r>
                    </a:p>
                  </a:txBody>
                  <a:tcPr marL="0" marR="0" marT="0" marB="0" anchor="b">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Calibri" panose="020F0502020204030204"/>
                          <a:ea typeface="+mn-ea"/>
                          <a:cs typeface="+mn-cs"/>
                        </a:rPr>
                        <a:t>-</a:t>
                      </a:r>
                    </a:p>
                  </a:txBody>
                  <a:tcPr marL="45720" marR="4572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s-AR" sz="1000" b="0" i="0" u="none" strike="noStrike" kern="1200" cap="none" spc="0" normalizeH="0" baseline="0" dirty="0">
                          <a:ln>
                            <a:noFill/>
                          </a:ln>
                          <a:solidFill>
                            <a:schemeClr val="tx1"/>
                          </a:solidFill>
                          <a:effectLst/>
                          <a:uLnTx/>
                          <a:uFillTx/>
                          <a:latin typeface="Calibri" panose="020F0502020204030204"/>
                          <a:ea typeface="+mn-ea"/>
                          <a:cs typeface="+mn-cs"/>
                        </a:rPr>
                        <a:t>28.400 </a:t>
                      </a:r>
                    </a:p>
                  </a:txBody>
                  <a:tcPr marL="0" marR="0" marT="0" marB="0" anchor="b">
                    <a:solidFill>
                      <a:schemeClr val="accent4">
                        <a:lumMod val="20000"/>
                        <a:lumOff val="80000"/>
                      </a:schemeClr>
                    </a:solidFill>
                  </a:tcPr>
                </a:tc>
                <a:extLst>
                  <a:ext uri="{0D108BD9-81ED-4DB2-BD59-A6C34878D82A}">
                    <a16:rowId xmlns:a16="http://schemas.microsoft.com/office/drawing/2014/main" val="10008"/>
                  </a:ext>
                </a:extLst>
              </a:tr>
            </a:tbl>
          </a:graphicData>
        </a:graphic>
      </p:graphicFrame>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8" name="Oval 36">
            <a:extLst>
              <a:ext uri="{FF2B5EF4-FFF2-40B4-BE49-F238E27FC236}">
                <a16:creationId xmlns:a16="http://schemas.microsoft.com/office/drawing/2014/main" id="{2C5EDBF5-35ED-BB52-0E3B-73E1B9385ED7}"/>
              </a:ext>
            </a:extLst>
          </p:cNvPr>
          <p:cNvSpPr/>
          <p:nvPr/>
        </p:nvSpPr>
        <p:spPr>
          <a:xfrm>
            <a:off x="5219396" y="238260"/>
            <a:ext cx="1061215" cy="1061215"/>
          </a:xfrm>
          <a:prstGeom prst="ellipse">
            <a:avLst/>
          </a:prstGeom>
          <a:solidFill>
            <a:schemeClr val="accent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6" name="Rectangle 4">
            <a:extLst>
              <a:ext uri="{FF2B5EF4-FFF2-40B4-BE49-F238E27FC236}">
                <a16:creationId xmlns:a16="http://schemas.microsoft.com/office/drawing/2014/main" id="{07D686AB-A79E-A803-E447-12AB6F2545D3}"/>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08</a:t>
            </a:r>
          </a:p>
        </p:txBody>
      </p:sp>
      <p:sp>
        <p:nvSpPr>
          <p:cNvPr id="27" name="CuadroTexto 26">
            <a:extLst>
              <a:ext uri="{FF2B5EF4-FFF2-40B4-BE49-F238E27FC236}">
                <a16:creationId xmlns:a16="http://schemas.microsoft.com/office/drawing/2014/main" id="{9E6B94CB-9DD6-79BA-A4C7-C5D0F7EB4EC9}"/>
              </a:ext>
            </a:extLst>
          </p:cNvPr>
          <p:cNvSpPr txBox="1"/>
          <p:nvPr/>
        </p:nvSpPr>
        <p:spPr>
          <a:xfrm>
            <a:off x="24276" y="8733916"/>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informó los montos  para el presente Objetivo Estratégico</a:t>
            </a:r>
          </a:p>
        </p:txBody>
      </p:sp>
    </p:spTree>
    <p:extLst>
      <p:ext uri="{BB962C8B-B14F-4D97-AF65-F5344CB8AC3E}">
        <p14:creationId xmlns:p14="http://schemas.microsoft.com/office/powerpoint/2010/main" val="2601405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E650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09</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graphicFrame>
        <p:nvGraphicFramePr>
          <p:cNvPr id="18" name="Tabla 17">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15268895"/>
              </p:ext>
            </p:extLst>
          </p:nvPr>
        </p:nvGraphicFramePr>
        <p:xfrm>
          <a:off x="170688" y="1684390"/>
          <a:ext cx="6486146" cy="147619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492066">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1031" marR="41031" marT="0" marB="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1031" marR="41031" marT="0" marB="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1031" marR="41031" marT="0" marB="0" anchor="ctr">
                    <a:solidFill>
                      <a:schemeClr val="tx2"/>
                    </a:solidFill>
                  </a:tcPr>
                </a:tc>
                <a:extLst>
                  <a:ext uri="{0D108BD9-81ED-4DB2-BD59-A6C34878D82A}">
                    <a16:rowId xmlns:a16="http://schemas.microsoft.com/office/drawing/2014/main" val="10000"/>
                  </a:ext>
                </a:extLst>
              </a:tr>
              <a:tr h="492066">
                <a:tc gridSpan="7">
                  <a:txBody>
                    <a:bodyPr/>
                    <a:lstStyle/>
                    <a:p>
                      <a:r>
                        <a:rPr lang="es-AR" sz="1100" b="1" dirty="0">
                          <a:solidFill>
                            <a:srgbClr val="095388"/>
                          </a:solidFill>
                          <a:effectLst/>
                          <a:latin typeface="+mn-lt"/>
                        </a:rPr>
                        <a:t>Desarrollar procesos eficientes</a:t>
                      </a:r>
                    </a:p>
                  </a:txBody>
                  <a:tcPr marL="41031" marR="41031" marT="0" marB="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900" b="1" dirty="0">
                        <a:effectLst/>
                        <a:latin typeface="+mn-lt"/>
                      </a:endParaRPr>
                    </a:p>
                  </a:txBody>
                  <a:tcPr marL="41031" marR="41031" marT="0" marB="0" anchor="ctr">
                    <a:solidFill>
                      <a:srgbClr val="58B6C0">
                        <a:alpha val="50196"/>
                      </a:srgb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6" name="Tabla 25">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4197904319"/>
              </p:ext>
            </p:extLst>
          </p:nvPr>
        </p:nvGraphicFramePr>
        <p:xfrm>
          <a:off x="146432" y="3343148"/>
          <a:ext cx="6486143" cy="1476198"/>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492066">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492066">
                <a:tc gridSpan="7">
                  <a:txBody>
                    <a:bodyPr/>
                    <a:lstStyle/>
                    <a:p>
                      <a:r>
                        <a:rPr lang="es-AR" sz="1100" b="1" dirty="0">
                          <a:solidFill>
                            <a:srgbClr val="095388"/>
                          </a:solidFill>
                          <a:effectLst/>
                          <a:latin typeface="+mn-lt"/>
                        </a:rPr>
                        <a:t>Desarrollar procesos eficientes</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92066">
                <a:tc>
                  <a:txBody>
                    <a:bodyPr/>
                    <a:lstStyle/>
                    <a:p>
                      <a:r>
                        <a:rPr lang="es-ES" sz="1100" dirty="0">
                          <a:effectLst/>
                          <a:latin typeface="+mn-lt"/>
                        </a:rPr>
                        <a:t>-</a:t>
                      </a:r>
                    </a:p>
                  </a:txBody>
                  <a:tcPr marL="41031" marR="41031" marT="0" marB="0" anchor="ctr">
                    <a:solidFill>
                      <a:srgbClr val="276F8B"/>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a:endParaRPr lang="es-ES" sz="1100" dirty="0">
                        <a:effectLst/>
                        <a:latin typeface="+mn-lt"/>
                      </a:endParaRPr>
                    </a:p>
                  </a:txBody>
                  <a:tcPr marL="41031" marR="41031" marT="0" marB="0" anchor="ctr">
                    <a:solidFill>
                      <a:schemeClr val="tx2">
                        <a:lumMod val="20000"/>
                        <a:lumOff val="80000"/>
                      </a:schemeClr>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27" name="CuadroTexto 26">
            <a:extLst>
              <a:ext uri="{FF2B5EF4-FFF2-40B4-BE49-F238E27FC236}">
                <a16:creationId xmlns:a16="http://schemas.microsoft.com/office/drawing/2014/main" id="{374C2C2D-7819-3F31-F909-34A973025CA1}"/>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241256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85B725E-F01C-E89B-CBD6-81B9FE477FC9}"/>
              </a:ext>
            </a:extLst>
          </p:cNvPr>
          <p:cNvSpPr txBox="1"/>
          <p:nvPr/>
        </p:nvSpPr>
        <p:spPr>
          <a:xfrm>
            <a:off x="3973365" y="3575536"/>
            <a:ext cx="1004230" cy="2646878"/>
          </a:xfrm>
          <a:prstGeom prst="rect">
            <a:avLst/>
          </a:prstGeom>
          <a:noFill/>
        </p:spPr>
        <p:txBody>
          <a:bodyPr wrap="square" rtlCol="0">
            <a:spAutoFit/>
          </a:bodyPr>
          <a:lstStyle/>
          <a:p>
            <a:r>
              <a:rPr lang="es-AR" sz="16600" dirty="0">
                <a:latin typeface="Baguet Script" panose="020B0604020202020204" pitchFamily="2" charset="0"/>
              </a:rPr>
              <a:t>2</a:t>
            </a:r>
          </a:p>
        </p:txBody>
      </p:sp>
      <p:sp>
        <p:nvSpPr>
          <p:cNvPr id="13" name="Rectángulo 12">
            <a:extLst>
              <a:ext uri="{FF2B5EF4-FFF2-40B4-BE49-F238E27FC236}">
                <a16:creationId xmlns:a16="http://schemas.microsoft.com/office/drawing/2014/main" id="{80DF5E82-FEBF-9CA0-DAD9-348F166DBB58}"/>
              </a:ext>
            </a:extLst>
          </p:cNvPr>
          <p:cNvSpPr/>
          <p:nvPr/>
        </p:nvSpPr>
        <p:spPr>
          <a:xfrm>
            <a:off x="3540738" y="3909792"/>
            <a:ext cx="2171700" cy="1978366"/>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AR" sz="2000" b="1" dirty="0"/>
              <a:t>HERRAMIENTAS DE DISEÑO</a:t>
            </a:r>
          </a:p>
          <a:p>
            <a:pPr marL="342900" indent="-180000">
              <a:buFont typeface="Arial" panose="020B0604020202020204" pitchFamily="34" charset="0"/>
              <a:buChar char="•"/>
            </a:pPr>
            <a:r>
              <a:rPr lang="es-AR" sz="1400" dirty="0"/>
              <a:t>Plan Estratégico</a:t>
            </a:r>
          </a:p>
          <a:p>
            <a:pPr marL="342900" indent="-180000">
              <a:buFont typeface="Arial" panose="020B0604020202020204" pitchFamily="34" charset="0"/>
              <a:buChar char="•"/>
            </a:pPr>
            <a:r>
              <a:rPr lang="es-AR" sz="1400" dirty="0"/>
              <a:t>Alineación con IUS</a:t>
            </a:r>
          </a:p>
          <a:p>
            <a:pPr marL="342900" indent="-180000">
              <a:buFont typeface="Arial" panose="020B0604020202020204" pitchFamily="34" charset="0"/>
              <a:buChar char="•"/>
            </a:pPr>
            <a:r>
              <a:rPr lang="es-AR" sz="1400" dirty="0"/>
              <a:t>Metodologías</a:t>
            </a:r>
          </a:p>
        </p:txBody>
      </p:sp>
      <p:sp>
        <p:nvSpPr>
          <p:cNvPr id="14" name="Rectángulo 13">
            <a:extLst>
              <a:ext uri="{FF2B5EF4-FFF2-40B4-BE49-F238E27FC236}">
                <a16:creationId xmlns:a16="http://schemas.microsoft.com/office/drawing/2014/main" id="{37A5C4C6-E690-E05F-4B31-A06916A9DB84}"/>
              </a:ext>
            </a:extLst>
          </p:cNvPr>
          <p:cNvSpPr/>
          <p:nvPr/>
        </p:nvSpPr>
        <p:spPr>
          <a:xfrm>
            <a:off x="3540738" y="6082292"/>
            <a:ext cx="2171700" cy="1978366"/>
          </a:xfrm>
          <a:prstGeom prst="rect">
            <a:avLst/>
          </a:prstGeom>
          <a:solidFill>
            <a:schemeClr val="accent5">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6" name="Rectángulo 15">
            <a:extLst>
              <a:ext uri="{FF2B5EF4-FFF2-40B4-BE49-F238E27FC236}">
                <a16:creationId xmlns:a16="http://schemas.microsoft.com/office/drawing/2014/main" id="{E61DD9F3-1625-2CD1-7D79-2A93B1C38081}"/>
              </a:ext>
            </a:extLst>
          </p:cNvPr>
          <p:cNvSpPr/>
          <p:nvPr/>
        </p:nvSpPr>
        <p:spPr>
          <a:xfrm>
            <a:off x="1169309" y="1730481"/>
            <a:ext cx="2171700" cy="1978366"/>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7" name="Rectángulo 16">
            <a:extLst>
              <a:ext uri="{FF2B5EF4-FFF2-40B4-BE49-F238E27FC236}">
                <a16:creationId xmlns:a16="http://schemas.microsoft.com/office/drawing/2014/main" id="{A6BD5641-387B-C3EF-B56D-2F5FDBECC8BA}"/>
              </a:ext>
            </a:extLst>
          </p:cNvPr>
          <p:cNvSpPr/>
          <p:nvPr/>
        </p:nvSpPr>
        <p:spPr>
          <a:xfrm>
            <a:off x="3540738" y="1737292"/>
            <a:ext cx="2171700" cy="1978366"/>
          </a:xfrm>
          <a:prstGeom prst="rect">
            <a:avLst/>
          </a:prstGeom>
          <a:solidFill>
            <a:schemeClr val="accent5">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8" name="Rectángulo 17">
            <a:extLst>
              <a:ext uri="{FF2B5EF4-FFF2-40B4-BE49-F238E27FC236}">
                <a16:creationId xmlns:a16="http://schemas.microsoft.com/office/drawing/2014/main" id="{84D1A222-1F82-4D4D-BA71-99D074F735BE}"/>
              </a:ext>
            </a:extLst>
          </p:cNvPr>
          <p:cNvSpPr/>
          <p:nvPr/>
        </p:nvSpPr>
        <p:spPr>
          <a:xfrm>
            <a:off x="1167108" y="6082292"/>
            <a:ext cx="2171700" cy="1978366"/>
          </a:xfrm>
          <a:prstGeom prst="rect">
            <a:avLst/>
          </a:prstGeom>
          <a:solidFill>
            <a:srgbClr val="00B0F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pic>
        <p:nvPicPr>
          <p:cNvPr id="11" name="Imagen 10"/>
          <p:cNvPicPr>
            <a:picLocks/>
          </p:cNvPicPr>
          <p:nvPr/>
        </p:nvPicPr>
        <p:blipFill>
          <a:blip r:embed="rId2">
            <a:grayscl/>
          </a:blip>
          <a:stretch>
            <a:fillRect/>
          </a:stretch>
        </p:blipFill>
        <p:spPr>
          <a:xfrm>
            <a:off x="1187695" y="3917339"/>
            <a:ext cx="2170800" cy="1972800"/>
          </a:xfrm>
          <a:prstGeom prst="rect">
            <a:avLst/>
          </a:prstGeom>
        </p:spPr>
      </p:pic>
      <p:pic>
        <p:nvPicPr>
          <p:cNvPr id="10" name="2 Imagen" descr="http://www.ibal.gov.co/sites/default/files/ibal/sites/default/files/images/stories/Cumplea%C3%B1os%20IBAL%202018%2020a%C3%B1os.png">
            <a:extLst>
              <a:ext uri="{FF2B5EF4-FFF2-40B4-BE49-F238E27FC236}">
                <a16:creationId xmlns:a16="http://schemas.microsoft.com/office/drawing/2014/main" id="{8CA84E57-1015-356B-AD4B-C654BEC1FA2C}"/>
              </a:ext>
            </a:extLst>
          </p:cNvPr>
          <p:cNvPicPr>
            <a:picLocks noChangeAspect="1" noChangeArrowheads="1"/>
          </p:cNvPicPr>
          <p:nvPr/>
        </p:nvPicPr>
        <p:blipFill rotWithShape="1">
          <a:blip r:embed="rId3" cstate="print"/>
          <a:srcRect r="62838"/>
          <a:stretch/>
        </p:blipFill>
        <p:spPr bwMode="auto">
          <a:xfrm>
            <a:off x="2651951" y="324349"/>
            <a:ext cx="1554098" cy="1315876"/>
          </a:xfrm>
          <a:prstGeom prst="rect">
            <a:avLst/>
          </a:prstGeom>
          <a:noFill/>
          <a:ln w="9525">
            <a:noFill/>
            <a:miter lim="800000"/>
            <a:headEnd/>
            <a:tailEnd/>
          </a:ln>
        </p:spPr>
      </p:pic>
    </p:spTree>
    <p:extLst>
      <p:ext uri="{BB962C8B-B14F-4D97-AF65-F5344CB8AC3E}">
        <p14:creationId xmlns:p14="http://schemas.microsoft.com/office/powerpoint/2010/main" val="2241663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90725250"/>
              </p:ext>
            </p:extLst>
          </p:nvPr>
        </p:nvGraphicFramePr>
        <p:xfrm>
          <a:off x="170688" y="2318374"/>
          <a:ext cx="6486146" cy="2887720"/>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a:solidFill>
                            <a:srgbClr val="FFFFFF"/>
                          </a:solidFill>
                          <a:effectLst/>
                          <a:latin typeface="+mn-lt"/>
                        </a:rPr>
                        <a:t>ACCIONES (COP millones)</a:t>
                      </a:r>
                      <a:endParaRPr lang="es-ES" sz="110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Alcanzar un Nivel Eficiente de Pérdidas de Agua </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algn="l" fontAlgn="b"/>
                      <a:r>
                        <a:rPr lang="es-AR" sz="1000" b="0" i="0" u="none" strike="noStrike" dirty="0">
                          <a:solidFill>
                            <a:schemeClr val="bg1"/>
                          </a:solidFill>
                          <a:effectLst/>
                          <a:latin typeface="Calibri" panose="020F0502020204030204" pitchFamily="34" charset="0"/>
                        </a:rPr>
                        <a:t>CAPEX Sectorización</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1.023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420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429 </a:t>
                      </a:r>
                    </a:p>
                  </a:txBody>
                  <a:tcPr marL="0" marR="0" marT="0" marB="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algn="l" fontAlgn="b"/>
                      <a:r>
                        <a:rPr lang="es-AR" sz="1000" b="0" i="0" u="none" strike="noStrike" dirty="0">
                          <a:solidFill>
                            <a:schemeClr val="bg1"/>
                          </a:solidFill>
                          <a:effectLst/>
                          <a:latin typeface="Calibri" panose="020F0502020204030204" pitchFamily="34" charset="0"/>
                        </a:rPr>
                        <a:t>OPEX Sectorización</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extLst>
                  <a:ext uri="{0D108BD9-81ED-4DB2-BD59-A6C34878D82A}">
                    <a16:rowId xmlns:a16="http://schemas.microsoft.com/office/drawing/2014/main" val="1496094859"/>
                  </a:ext>
                </a:extLst>
              </a:tr>
              <a:tr h="392433">
                <a:tc>
                  <a:txBody>
                    <a:bodyPr/>
                    <a:lstStyle/>
                    <a:p>
                      <a:pPr algn="l" fontAlgn="b"/>
                      <a:r>
                        <a:rPr lang="es-AR" sz="1000" b="0" i="0" u="none" strike="noStrike" dirty="0">
                          <a:solidFill>
                            <a:schemeClr val="bg1"/>
                          </a:solidFill>
                          <a:effectLst/>
                          <a:latin typeface="Calibri" panose="020F0502020204030204" pitchFamily="34" charset="0"/>
                        </a:rPr>
                        <a:t>CAPEX Explotación de la sectorización</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4.258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3.200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2.982 </a:t>
                      </a:r>
                    </a:p>
                  </a:txBody>
                  <a:tcPr marL="0" marR="0" marT="0" marB="0" anchor="ctr">
                    <a:solidFill>
                      <a:schemeClr val="tx2">
                        <a:lumMod val="20000"/>
                        <a:lumOff val="80000"/>
                      </a:schemeClr>
                    </a:solidFill>
                  </a:tcPr>
                </a:tc>
                <a:extLst>
                  <a:ext uri="{0D108BD9-81ED-4DB2-BD59-A6C34878D82A}">
                    <a16:rowId xmlns:a16="http://schemas.microsoft.com/office/drawing/2014/main" val="654765982"/>
                  </a:ext>
                </a:extLst>
              </a:tr>
              <a:tr h="392433">
                <a:tc>
                  <a:txBody>
                    <a:bodyPr/>
                    <a:lstStyle/>
                    <a:p>
                      <a:pPr algn="l" fontAlgn="b"/>
                      <a:r>
                        <a:rPr lang="es-AR" sz="1000" b="0" i="0" u="none" strike="noStrike" dirty="0">
                          <a:solidFill>
                            <a:schemeClr val="bg1"/>
                          </a:solidFill>
                          <a:effectLst/>
                          <a:latin typeface="Calibri" panose="020F0502020204030204" pitchFamily="34" charset="0"/>
                        </a:rPr>
                        <a:t>OPEX Explotación de la sectorización</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370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381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1.035 </a:t>
                      </a:r>
                    </a:p>
                  </a:txBody>
                  <a:tcPr marL="0" marR="0" marT="0" marB="0" anchor="ctr">
                    <a:solidFill>
                      <a:schemeClr val="tx2">
                        <a:lumMod val="20000"/>
                        <a:lumOff val="80000"/>
                      </a:schemeClr>
                    </a:solidFill>
                  </a:tcPr>
                </a:tc>
                <a:extLst>
                  <a:ext uri="{0D108BD9-81ED-4DB2-BD59-A6C34878D82A}">
                    <a16:rowId xmlns:a16="http://schemas.microsoft.com/office/drawing/2014/main" val="3185112535"/>
                  </a:ext>
                </a:extLst>
              </a:tr>
              <a:tr h="392433">
                <a:tc>
                  <a:txBody>
                    <a:bodyPr/>
                    <a:lstStyle/>
                    <a:p>
                      <a:pPr algn="l" fontAlgn="b"/>
                      <a:r>
                        <a:rPr lang="es-AR" sz="1000" b="0" i="0" u="none" strike="noStrike" dirty="0">
                          <a:solidFill>
                            <a:schemeClr val="bg1"/>
                          </a:solidFill>
                          <a:effectLst/>
                          <a:latin typeface="Calibri" panose="020F0502020204030204" pitchFamily="34" charset="0"/>
                        </a:rPr>
                        <a:t>CAPEX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solidFill>
                      <a:srgbClr val="276F8B"/>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s-AR"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PE</a:t>
                      </a:r>
                      <a:endParaRPr kumimoji="0" lang="es-AR"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1.086 </a:t>
                      </a:r>
                    </a:p>
                  </a:txBody>
                  <a:tcPr marL="0" marR="0" marT="0" marB="0" anchor="ctr">
                    <a:solidFill>
                      <a:schemeClr val="tx2">
                        <a:lumMod val="20000"/>
                        <a:lumOff val="80000"/>
                      </a:schemeClr>
                    </a:solidFill>
                  </a:tcPr>
                </a:tc>
                <a:extLst>
                  <a:ext uri="{0D108BD9-81ED-4DB2-BD59-A6C34878D82A}">
                    <a16:rowId xmlns:a16="http://schemas.microsoft.com/office/drawing/2014/main" val="3955548756"/>
                  </a:ext>
                </a:extLst>
              </a:tr>
              <a:tr h="392433">
                <a:tc>
                  <a:txBody>
                    <a:bodyPr/>
                    <a:lstStyle/>
                    <a:p>
                      <a:pPr algn="l" fontAlgn="b"/>
                      <a:r>
                        <a:rPr lang="es-AR" sz="1000" b="0" i="0" u="none" strike="noStrike" dirty="0">
                          <a:solidFill>
                            <a:schemeClr val="bg1"/>
                          </a:solidFill>
                          <a:effectLst/>
                          <a:latin typeface="Calibri" panose="020F0502020204030204" pitchFamily="34" charset="0"/>
                        </a:rPr>
                        <a:t>OPEX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solidFill>
                      <a:srgbClr val="276F8B"/>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s-AR"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PE</a:t>
                      </a: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643 </a:t>
                      </a:r>
                    </a:p>
                  </a:txBody>
                  <a:tcPr marL="0" marR="0" marT="0" marB="0" anchor="ctr">
                    <a:solidFill>
                      <a:schemeClr val="tx2">
                        <a:lumMod val="20000"/>
                        <a:lumOff val="80000"/>
                      </a:schemeClr>
                    </a:solidFill>
                  </a:tcPr>
                </a:tc>
                <a:extLst>
                  <a:ext uri="{0D108BD9-81ED-4DB2-BD59-A6C34878D82A}">
                    <a16:rowId xmlns:a16="http://schemas.microsoft.com/office/drawing/2014/main" val="94543115"/>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1126154313"/>
              </p:ext>
            </p:extLst>
          </p:nvPr>
        </p:nvGraphicFramePr>
        <p:xfrm>
          <a:off x="185928" y="5468918"/>
          <a:ext cx="6486143" cy="2980258"/>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endParaRPr lang="es-ES" sz="1000" b="1" kern="1200" dirty="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endParaRPr lang="es-ES" sz="1000" b="1" kern="1200" dirty="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Alcanzar un Nivel Eficiente de Pérdidas de Agua </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algn="l" fontAlgn="b"/>
                      <a:r>
                        <a:rPr lang="es-AR" sz="1000" b="0" i="0" u="none" strike="noStrike" dirty="0">
                          <a:solidFill>
                            <a:schemeClr val="bg1"/>
                          </a:solidFill>
                          <a:effectLst/>
                          <a:latin typeface="Calibri" panose="020F0502020204030204" pitchFamily="34" charset="0"/>
                        </a:rPr>
                        <a:t>CAPEX Sectorización</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439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449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574 </a:t>
                      </a:r>
                    </a:p>
                  </a:txBody>
                  <a:tcPr marL="0" marR="0" marT="0" marB="0" anchor="ctr">
                    <a:solidFill>
                      <a:schemeClr val="tx2">
                        <a:lumMod val="20000"/>
                        <a:lumOff val="80000"/>
                      </a:schemeClr>
                    </a:solidFill>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fontAlgn="ctr"/>
                      <a:endParaRPr lang="en-US" sz="900" b="0" i="0" u="none" strike="noStrike" dirty="0">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3.333 </a:t>
                      </a:r>
                    </a:p>
                  </a:txBody>
                  <a:tcPr marL="0" marR="0" marT="0"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algn="l" fontAlgn="b"/>
                      <a:r>
                        <a:rPr lang="es-AR" sz="1000" b="0" i="0" u="none" strike="noStrike" dirty="0">
                          <a:solidFill>
                            <a:schemeClr val="bg1"/>
                          </a:solidFill>
                          <a:effectLst/>
                          <a:latin typeface="Calibri" panose="020F0502020204030204" pitchFamily="34" charset="0"/>
                        </a:rPr>
                        <a:t>OPEX Sectorización</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 </a:t>
                      </a:r>
                    </a:p>
                  </a:txBody>
                  <a:tcPr marL="0" marR="0" marT="0" marB="0" anchor="ctr">
                    <a:solidFill>
                      <a:schemeClr val="accent4">
                        <a:lumMod val="20000"/>
                        <a:lumOff val="80000"/>
                      </a:schemeClr>
                    </a:solidFill>
                  </a:tcPr>
                </a:tc>
                <a:extLst>
                  <a:ext uri="{0D108BD9-81ED-4DB2-BD59-A6C34878D82A}">
                    <a16:rowId xmlns:a16="http://schemas.microsoft.com/office/drawing/2014/main" val="3879492716"/>
                  </a:ext>
                </a:extLst>
              </a:tr>
              <a:tr h="393501">
                <a:tc>
                  <a:txBody>
                    <a:bodyPr/>
                    <a:lstStyle/>
                    <a:p>
                      <a:pPr algn="l" fontAlgn="b"/>
                      <a:r>
                        <a:rPr lang="es-AR" sz="1000" b="0" i="0" u="none" strike="noStrike" dirty="0">
                          <a:solidFill>
                            <a:schemeClr val="bg1"/>
                          </a:solidFill>
                          <a:effectLst/>
                          <a:latin typeface="Calibri" panose="020F0502020204030204" pitchFamily="34" charset="0"/>
                        </a:rPr>
                        <a:t>CAPEX Explotación de la sectorización</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4.707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3.013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2.610 </a:t>
                      </a:r>
                    </a:p>
                  </a:txBody>
                  <a:tcPr marL="0" marR="0" marT="0" marB="0" anchor="ctr">
                    <a:solidFill>
                      <a:schemeClr val="tx2">
                        <a:lumMod val="20000"/>
                        <a:lumOff val="80000"/>
                      </a:schemeClr>
                    </a:solidFill>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20.770 </a:t>
                      </a:r>
                    </a:p>
                  </a:txBody>
                  <a:tcPr marL="0" marR="0" marT="0" marB="0" anchor="ctr">
                    <a:solidFill>
                      <a:schemeClr val="accent4">
                        <a:lumMod val="20000"/>
                        <a:lumOff val="80000"/>
                      </a:schemeClr>
                    </a:solidFill>
                  </a:tcPr>
                </a:tc>
                <a:extLst>
                  <a:ext uri="{0D108BD9-81ED-4DB2-BD59-A6C34878D82A}">
                    <a16:rowId xmlns:a16="http://schemas.microsoft.com/office/drawing/2014/main" val="2840765525"/>
                  </a:ext>
                </a:extLst>
              </a:tr>
              <a:tr h="393501">
                <a:tc>
                  <a:txBody>
                    <a:bodyPr/>
                    <a:lstStyle/>
                    <a:p>
                      <a:pPr algn="l" fontAlgn="b"/>
                      <a:r>
                        <a:rPr lang="es-AR" sz="1000" b="0" i="0" u="none" strike="noStrike" dirty="0">
                          <a:solidFill>
                            <a:schemeClr val="bg1"/>
                          </a:solidFill>
                          <a:effectLst/>
                          <a:latin typeface="Calibri" panose="020F0502020204030204" pitchFamily="34" charset="0"/>
                        </a:rPr>
                        <a:t>OPEX Explotación de la sectorización</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1.066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1.098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1.131 </a:t>
                      </a:r>
                    </a:p>
                  </a:txBody>
                  <a:tcPr marL="0" marR="0" marT="0" marB="0" anchor="ctr">
                    <a:solidFill>
                      <a:schemeClr val="tx2">
                        <a:lumMod val="20000"/>
                        <a:lumOff val="80000"/>
                      </a:schemeClr>
                    </a:solidFill>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algn="ctr" fontAlgn="ctr"/>
                      <a:endParaRPr lang="en-US" sz="900" b="0" i="0" u="none" strike="noStrike">
                        <a:solidFill>
                          <a:schemeClr val="tx1"/>
                        </a:solidFill>
                        <a:effectLst/>
                        <a:latin typeface="Calibri" panose="020F0502020204030204" pitchFamily="34" charset="0"/>
                      </a:endParaRPr>
                    </a:p>
                  </a:txBody>
                  <a:tcPr marL="45720" marR="4572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5.079 </a:t>
                      </a:r>
                    </a:p>
                  </a:txBody>
                  <a:tcPr marL="0" marR="0" marT="0" marB="0" anchor="ctr">
                    <a:solidFill>
                      <a:schemeClr val="accent4">
                        <a:lumMod val="20000"/>
                        <a:lumOff val="80000"/>
                      </a:schemeClr>
                    </a:solidFill>
                  </a:tcPr>
                </a:tc>
                <a:extLst>
                  <a:ext uri="{0D108BD9-81ED-4DB2-BD59-A6C34878D82A}">
                    <a16:rowId xmlns:a16="http://schemas.microsoft.com/office/drawing/2014/main" val="301422169"/>
                  </a:ext>
                </a:extLst>
              </a:tr>
              <a:tr h="393501">
                <a:tc>
                  <a:txBody>
                    <a:bodyPr/>
                    <a:lstStyle/>
                    <a:p>
                      <a:pPr algn="l" fontAlgn="b"/>
                      <a:r>
                        <a:rPr lang="es-AR" sz="1000" b="0" i="0" u="none" strike="noStrike" dirty="0">
                          <a:solidFill>
                            <a:schemeClr val="bg1"/>
                          </a:solidFill>
                          <a:effectLst/>
                          <a:latin typeface="Calibri" panose="020F0502020204030204" pitchFamily="34" charset="0"/>
                        </a:rPr>
                        <a:t>CAPEX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1.086 </a:t>
                      </a:r>
                    </a:p>
                  </a:txBody>
                  <a:tcPr marL="0" marR="0" marT="0" marB="0" anchor="ctr">
                    <a:solidFill>
                      <a:schemeClr val="accent4">
                        <a:lumMod val="20000"/>
                        <a:lumOff val="80000"/>
                      </a:schemeClr>
                    </a:solidFill>
                  </a:tcPr>
                </a:tc>
                <a:extLst>
                  <a:ext uri="{0D108BD9-81ED-4DB2-BD59-A6C34878D82A}">
                    <a16:rowId xmlns:a16="http://schemas.microsoft.com/office/drawing/2014/main" val="3731667013"/>
                  </a:ext>
                </a:extLst>
              </a:tr>
              <a:tr h="393501">
                <a:tc>
                  <a:txBody>
                    <a:bodyPr/>
                    <a:lstStyle/>
                    <a:p>
                      <a:pPr algn="l" fontAlgn="b"/>
                      <a:r>
                        <a:rPr lang="es-AR" sz="1000" b="0" i="0" u="none" strike="noStrike" dirty="0">
                          <a:solidFill>
                            <a:schemeClr val="bg1"/>
                          </a:solidFill>
                          <a:effectLst/>
                          <a:latin typeface="Calibri" panose="020F0502020204030204" pitchFamily="34" charset="0"/>
                        </a:rPr>
                        <a:t>OPEX Desviación de </a:t>
                      </a:r>
                      <a:r>
                        <a:rPr lang="es-AR" sz="1000" b="0" i="0" u="none" strike="noStrike" dirty="0" err="1">
                          <a:solidFill>
                            <a:schemeClr val="bg1"/>
                          </a:solidFill>
                          <a:effectLst/>
                          <a:latin typeface="Calibri" panose="020F0502020204030204" pitchFamily="34" charset="0"/>
                        </a:rPr>
                        <a:t>micromedidores</a:t>
                      </a:r>
                      <a:endParaRPr lang="es-AR" sz="1000" b="0" i="0" u="none" strike="noStrike" dirty="0">
                        <a:solidFill>
                          <a:schemeClr val="bg1"/>
                        </a:solidFill>
                        <a:effectLst/>
                        <a:latin typeface="Calibri" panose="020F0502020204030204" pitchFamily="34" charset="0"/>
                      </a:endParaRP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662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682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702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2.688 </a:t>
                      </a:r>
                    </a:p>
                  </a:txBody>
                  <a:tcPr marL="0" marR="0" marT="0" marB="0" anchor="ctr">
                    <a:solidFill>
                      <a:schemeClr val="accent4">
                        <a:lumMod val="20000"/>
                        <a:lumOff val="80000"/>
                      </a:schemeClr>
                    </a:solidFill>
                  </a:tcPr>
                </a:tc>
                <a:extLst>
                  <a:ext uri="{0D108BD9-81ED-4DB2-BD59-A6C34878D82A}">
                    <a16:rowId xmlns:a16="http://schemas.microsoft.com/office/drawing/2014/main" val="4247721660"/>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E650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10</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Tree>
    <p:extLst>
      <p:ext uri="{BB962C8B-B14F-4D97-AF65-F5344CB8AC3E}">
        <p14:creationId xmlns:p14="http://schemas.microsoft.com/office/powerpoint/2010/main" val="1520914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3284030108"/>
              </p:ext>
            </p:extLst>
          </p:nvPr>
        </p:nvGraphicFramePr>
        <p:xfrm>
          <a:off x="170688" y="1790054"/>
          <a:ext cx="6486146" cy="3280153"/>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a:solidFill>
                            <a:srgbClr val="FFFFFF"/>
                          </a:solidFill>
                          <a:effectLst/>
                          <a:latin typeface="+mn-lt"/>
                        </a:rPr>
                        <a:t>ACCIONES (COP millones)</a:t>
                      </a:r>
                      <a:endParaRPr lang="es-ES" sz="110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Alcanzar un Nivel Eficiente de Pérdidas de Agua </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algn="l" fontAlgn="b"/>
                      <a:r>
                        <a:rPr lang="es-AR" sz="1000" b="0" i="0" u="none" strike="noStrike" dirty="0">
                          <a:solidFill>
                            <a:schemeClr val="bg1"/>
                          </a:solidFill>
                          <a:effectLst/>
                          <a:latin typeface="Calibri" panose="020F0502020204030204" pitchFamily="34" charset="0"/>
                        </a:rPr>
                        <a:t>CAPEX Acción social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393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algn="l" fontAlgn="b"/>
                      <a:r>
                        <a:rPr lang="es-AR" sz="1000" b="0" i="0" u="none" strike="noStrike" dirty="0">
                          <a:solidFill>
                            <a:schemeClr val="bg1"/>
                          </a:solidFill>
                          <a:effectLst/>
                          <a:latin typeface="Calibri" panose="020F0502020204030204" pitchFamily="34" charset="0"/>
                        </a:rPr>
                        <a:t>OPEX Acción social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393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417 </a:t>
                      </a:r>
                    </a:p>
                  </a:txBody>
                  <a:tcPr marL="0" marR="0" marT="0" marB="0" anchor="ctr">
                    <a:solidFill>
                      <a:schemeClr val="tx2">
                        <a:lumMod val="20000"/>
                        <a:lumOff val="80000"/>
                      </a:schemeClr>
                    </a:solidFill>
                  </a:tcPr>
                </a:tc>
                <a:extLst>
                  <a:ext uri="{0D108BD9-81ED-4DB2-BD59-A6C34878D82A}">
                    <a16:rowId xmlns:a16="http://schemas.microsoft.com/office/drawing/2014/main" val="1496094859"/>
                  </a:ext>
                </a:extLst>
              </a:tr>
              <a:tr h="392433">
                <a:tc>
                  <a:txBody>
                    <a:bodyPr/>
                    <a:lstStyle/>
                    <a:p>
                      <a:pPr algn="l" fontAlgn="b"/>
                      <a:r>
                        <a:rPr lang="es-AR" sz="1000" b="0" i="0" u="none" strike="noStrike" dirty="0">
                          <a:solidFill>
                            <a:schemeClr val="bg1"/>
                          </a:solidFill>
                          <a:effectLst/>
                          <a:latin typeface="Calibri" panose="020F0502020204030204" pitchFamily="34" charset="0"/>
                        </a:rPr>
                        <a:t>CAPEX Infraestructura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698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908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1.617 </a:t>
                      </a:r>
                    </a:p>
                  </a:txBody>
                  <a:tcPr marL="0" marR="0" marT="0" marB="0" anchor="ctr">
                    <a:solidFill>
                      <a:schemeClr val="tx2">
                        <a:lumMod val="20000"/>
                        <a:lumOff val="80000"/>
                      </a:schemeClr>
                    </a:solidFill>
                  </a:tcPr>
                </a:tc>
                <a:extLst>
                  <a:ext uri="{0D108BD9-81ED-4DB2-BD59-A6C34878D82A}">
                    <a16:rowId xmlns:a16="http://schemas.microsoft.com/office/drawing/2014/main" val="654765982"/>
                  </a:ext>
                </a:extLst>
              </a:tr>
              <a:tr h="392433">
                <a:tc>
                  <a:txBody>
                    <a:bodyPr/>
                    <a:lstStyle/>
                    <a:p>
                      <a:pPr algn="l" fontAlgn="b"/>
                      <a:r>
                        <a:rPr lang="es-AR" sz="1000" b="0" i="0" u="none" strike="noStrike" dirty="0">
                          <a:solidFill>
                            <a:schemeClr val="bg1"/>
                          </a:solidFill>
                          <a:effectLst/>
                          <a:latin typeface="Calibri" panose="020F0502020204030204" pitchFamily="34" charset="0"/>
                        </a:rPr>
                        <a:t>OPEX Infraestructura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0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14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32 </a:t>
                      </a:r>
                    </a:p>
                  </a:txBody>
                  <a:tcPr marL="0" marR="0" marT="0" marB="0" anchor="ctr">
                    <a:solidFill>
                      <a:schemeClr val="tx2">
                        <a:lumMod val="20000"/>
                        <a:lumOff val="80000"/>
                      </a:schemeClr>
                    </a:solidFill>
                  </a:tcPr>
                </a:tc>
                <a:extLst>
                  <a:ext uri="{0D108BD9-81ED-4DB2-BD59-A6C34878D82A}">
                    <a16:rowId xmlns:a16="http://schemas.microsoft.com/office/drawing/2014/main" val="3185112535"/>
                  </a:ext>
                </a:extLst>
              </a:tr>
              <a:tr h="392433">
                <a:tc>
                  <a:txBody>
                    <a:bodyPr/>
                    <a:lstStyle/>
                    <a:p>
                      <a:pPr algn="l" fontAlgn="b"/>
                      <a:r>
                        <a:rPr lang="es-AR" sz="1000" b="0" i="0" u="none" strike="noStrike" dirty="0">
                          <a:solidFill>
                            <a:schemeClr val="bg1"/>
                          </a:solidFill>
                          <a:effectLst/>
                          <a:latin typeface="Calibri" panose="020F0502020204030204" pitchFamily="34" charset="0"/>
                        </a:rPr>
                        <a:t>CAPEX eliminación de causales de baja lectura de contadores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305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extLst>
                  <a:ext uri="{0D108BD9-81ED-4DB2-BD59-A6C34878D82A}">
                    <a16:rowId xmlns:a16="http://schemas.microsoft.com/office/drawing/2014/main" val="992740521"/>
                  </a:ext>
                </a:extLst>
              </a:tr>
              <a:tr h="392433">
                <a:tc>
                  <a:txBody>
                    <a:bodyPr/>
                    <a:lstStyle/>
                    <a:p>
                      <a:pPr algn="l" fontAlgn="b"/>
                      <a:r>
                        <a:rPr lang="es-AR" sz="1000" b="0" i="0" u="none" strike="noStrike" dirty="0">
                          <a:solidFill>
                            <a:schemeClr val="bg1"/>
                          </a:solidFill>
                          <a:effectLst/>
                          <a:latin typeface="Calibri" panose="020F0502020204030204" pitchFamily="34" charset="0"/>
                        </a:rPr>
                        <a:t>OPEX eliminación de causales de baja lectura de contadores</a:t>
                      </a:r>
                    </a:p>
                  </a:txBody>
                  <a:tcPr marL="0" marR="0" marT="0" marB="0" anchor="ctr">
                    <a:solidFill>
                      <a:srgbClr val="276F8B"/>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s-AR"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PE</a:t>
                      </a:r>
                      <a:endParaRPr kumimoji="0" lang="es-AR"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194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200 </a:t>
                      </a:r>
                    </a:p>
                  </a:txBody>
                  <a:tcPr marL="0" marR="0" marT="0" marB="0" anchor="ctr">
                    <a:solidFill>
                      <a:schemeClr val="tx2">
                        <a:lumMod val="20000"/>
                        <a:lumOff val="80000"/>
                      </a:schemeClr>
                    </a:solidFill>
                  </a:tcPr>
                </a:tc>
                <a:extLst>
                  <a:ext uri="{0D108BD9-81ED-4DB2-BD59-A6C34878D82A}">
                    <a16:rowId xmlns:a16="http://schemas.microsoft.com/office/drawing/2014/main" val="3955548756"/>
                  </a:ext>
                </a:extLst>
              </a:tr>
              <a:tr h="392433">
                <a:tc>
                  <a:txBody>
                    <a:bodyPr/>
                    <a:lstStyle/>
                    <a:p>
                      <a:pPr algn="l" fontAlgn="b"/>
                      <a:r>
                        <a:rPr lang="es-AR" sz="1000" b="0" i="0" u="none" strike="noStrike" dirty="0">
                          <a:solidFill>
                            <a:schemeClr val="bg1"/>
                          </a:solidFill>
                          <a:effectLst/>
                          <a:latin typeface="Calibri" panose="020F0502020204030204" pitchFamily="34" charset="0"/>
                        </a:rPr>
                        <a:t>CAPEX Medición grandes consumidores</a:t>
                      </a:r>
                    </a:p>
                  </a:txBody>
                  <a:tcPr marL="0" marR="0" marT="0" marB="0" anchor="ctr">
                    <a:solidFill>
                      <a:srgbClr val="276F8B"/>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s-AR"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PE</a:t>
                      </a:r>
                    </a:p>
                  </a:txBody>
                  <a:tcPr marL="0" marR="0" marT="0" marB="0" anchor="ctr">
                    <a:solidFill>
                      <a:srgbClr val="58B6C0">
                        <a:alpha val="50196"/>
                      </a:srgb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305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extLst>
                  <a:ext uri="{0D108BD9-81ED-4DB2-BD59-A6C34878D82A}">
                    <a16:rowId xmlns:a16="http://schemas.microsoft.com/office/drawing/2014/main" val="94543115"/>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2241381427"/>
              </p:ext>
            </p:extLst>
          </p:nvPr>
        </p:nvGraphicFramePr>
        <p:xfrm>
          <a:off x="185928" y="5468918"/>
          <a:ext cx="6486143" cy="3373759"/>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endParaRPr lang="es-ES" sz="1000" b="1" kern="1200" dirty="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endParaRPr lang="es-ES" sz="1000" b="1" kern="1200" dirty="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Alcanzar un Nivel Eficiente de Pérdidas de Agua </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algn="l" fontAlgn="b"/>
                      <a:r>
                        <a:rPr lang="es-AR" sz="1000" b="0" i="0" u="none" strike="noStrike" dirty="0">
                          <a:solidFill>
                            <a:schemeClr val="bg1"/>
                          </a:solidFill>
                          <a:effectLst/>
                          <a:latin typeface="Calibri" panose="020F0502020204030204" pitchFamily="34" charset="0"/>
                        </a:rPr>
                        <a:t>CAPEX Acción social asentamientos</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393 </a:t>
                      </a:r>
                    </a:p>
                  </a:txBody>
                  <a:tcPr marL="0" marR="0" marT="0"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algn="l" fontAlgn="b"/>
                      <a:r>
                        <a:rPr lang="es-AR" sz="1000" b="0" i="0" u="none" strike="noStrike" dirty="0">
                          <a:solidFill>
                            <a:schemeClr val="bg1"/>
                          </a:solidFill>
                          <a:effectLst/>
                          <a:latin typeface="Calibri" panose="020F0502020204030204" pitchFamily="34" charset="0"/>
                        </a:rPr>
                        <a:t>OPEX Acción social asentamientos</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429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442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456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2.137 </a:t>
                      </a:r>
                    </a:p>
                  </a:txBody>
                  <a:tcPr marL="0" marR="0" marT="0" marB="0" anchor="ctr">
                    <a:solidFill>
                      <a:schemeClr val="accent4">
                        <a:lumMod val="20000"/>
                        <a:lumOff val="80000"/>
                      </a:schemeClr>
                    </a:solidFill>
                  </a:tcPr>
                </a:tc>
                <a:extLst>
                  <a:ext uri="{0D108BD9-81ED-4DB2-BD59-A6C34878D82A}">
                    <a16:rowId xmlns:a16="http://schemas.microsoft.com/office/drawing/2014/main" val="3879492716"/>
                  </a:ext>
                </a:extLst>
              </a:tr>
              <a:tr h="393501">
                <a:tc>
                  <a:txBody>
                    <a:bodyPr/>
                    <a:lstStyle/>
                    <a:p>
                      <a:pPr algn="l" fontAlgn="b"/>
                      <a:r>
                        <a:rPr lang="es-AR" sz="1000" b="0" i="0" u="none" strike="noStrike" dirty="0">
                          <a:solidFill>
                            <a:schemeClr val="bg1"/>
                          </a:solidFill>
                          <a:effectLst/>
                          <a:latin typeface="Calibri" panose="020F0502020204030204" pitchFamily="34" charset="0"/>
                        </a:rPr>
                        <a:t>CAPEX Infraestructura asentamientos</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1.629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1.641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1.654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8.147 </a:t>
                      </a:r>
                    </a:p>
                  </a:txBody>
                  <a:tcPr marL="0" marR="0" marT="0" marB="0" anchor="ctr">
                    <a:solidFill>
                      <a:schemeClr val="accent4">
                        <a:lumMod val="20000"/>
                        <a:lumOff val="80000"/>
                      </a:schemeClr>
                    </a:solidFill>
                  </a:tcPr>
                </a:tc>
                <a:extLst>
                  <a:ext uri="{0D108BD9-81ED-4DB2-BD59-A6C34878D82A}">
                    <a16:rowId xmlns:a16="http://schemas.microsoft.com/office/drawing/2014/main" val="2840765525"/>
                  </a:ext>
                </a:extLst>
              </a:tr>
              <a:tr h="393501">
                <a:tc>
                  <a:txBody>
                    <a:bodyPr/>
                    <a:lstStyle/>
                    <a:p>
                      <a:pPr algn="l" fontAlgn="b"/>
                      <a:r>
                        <a:rPr lang="es-AR" sz="1000" b="0" i="0" u="none" strike="noStrike" dirty="0">
                          <a:solidFill>
                            <a:schemeClr val="bg1"/>
                          </a:solidFill>
                          <a:effectLst/>
                          <a:latin typeface="Calibri" panose="020F0502020204030204" pitchFamily="34" charset="0"/>
                        </a:rPr>
                        <a:t>OPEX Infraestructura asentamientos</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64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97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130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338</a:t>
                      </a:r>
                    </a:p>
                  </a:txBody>
                  <a:tcPr marL="0" marR="0" marT="0" marB="0" anchor="ctr">
                    <a:solidFill>
                      <a:schemeClr val="accent4">
                        <a:lumMod val="20000"/>
                        <a:lumOff val="80000"/>
                      </a:schemeClr>
                    </a:solidFill>
                  </a:tcPr>
                </a:tc>
                <a:extLst>
                  <a:ext uri="{0D108BD9-81ED-4DB2-BD59-A6C34878D82A}">
                    <a16:rowId xmlns:a16="http://schemas.microsoft.com/office/drawing/2014/main" val="301422169"/>
                  </a:ext>
                </a:extLst>
              </a:tr>
              <a:tr h="393501">
                <a:tc>
                  <a:txBody>
                    <a:bodyPr/>
                    <a:lstStyle/>
                    <a:p>
                      <a:pPr algn="l" fontAlgn="b"/>
                      <a:r>
                        <a:rPr lang="es-AR" sz="1000" b="0" i="0" u="none" strike="noStrike" dirty="0">
                          <a:solidFill>
                            <a:schemeClr val="bg1"/>
                          </a:solidFill>
                          <a:effectLst/>
                          <a:latin typeface="Calibri" panose="020F0502020204030204" pitchFamily="34" charset="0"/>
                        </a:rPr>
                        <a:t>CAPEX eliminación de causales de baja lectura de contadores</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305</a:t>
                      </a:r>
                    </a:p>
                  </a:txBody>
                  <a:tcPr marL="0" marR="0" marT="0" marB="0" anchor="ctr">
                    <a:solidFill>
                      <a:schemeClr val="accent4">
                        <a:lumMod val="20000"/>
                        <a:lumOff val="80000"/>
                      </a:schemeClr>
                    </a:solidFill>
                  </a:tcPr>
                </a:tc>
                <a:extLst>
                  <a:ext uri="{0D108BD9-81ED-4DB2-BD59-A6C34878D82A}">
                    <a16:rowId xmlns:a16="http://schemas.microsoft.com/office/drawing/2014/main" val="1686160146"/>
                  </a:ext>
                </a:extLst>
              </a:tr>
              <a:tr h="393501">
                <a:tc>
                  <a:txBody>
                    <a:bodyPr/>
                    <a:lstStyle/>
                    <a:p>
                      <a:pPr algn="l" fontAlgn="b"/>
                      <a:r>
                        <a:rPr lang="es-AR" sz="1000" b="0" i="0" u="none" strike="noStrike" dirty="0">
                          <a:solidFill>
                            <a:schemeClr val="bg1"/>
                          </a:solidFill>
                          <a:effectLst/>
                          <a:latin typeface="Calibri" panose="020F0502020204030204" pitchFamily="34" charset="0"/>
                        </a:rPr>
                        <a:t>OPEX eliminación de causales de baja lectura de contadores</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206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212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813</a:t>
                      </a:r>
                    </a:p>
                  </a:txBody>
                  <a:tcPr marL="0" marR="0" marT="0" marB="0" anchor="ctr">
                    <a:solidFill>
                      <a:schemeClr val="accent4">
                        <a:lumMod val="20000"/>
                        <a:lumOff val="80000"/>
                      </a:schemeClr>
                    </a:solidFill>
                  </a:tcPr>
                </a:tc>
                <a:extLst>
                  <a:ext uri="{0D108BD9-81ED-4DB2-BD59-A6C34878D82A}">
                    <a16:rowId xmlns:a16="http://schemas.microsoft.com/office/drawing/2014/main" val="3731667013"/>
                  </a:ext>
                </a:extLst>
              </a:tr>
              <a:tr h="393501">
                <a:tc>
                  <a:txBody>
                    <a:bodyPr/>
                    <a:lstStyle/>
                    <a:p>
                      <a:pPr algn="l" fontAlgn="b"/>
                      <a:r>
                        <a:rPr lang="es-AR" sz="1000" b="0" i="0" u="none" strike="noStrike" dirty="0">
                          <a:solidFill>
                            <a:schemeClr val="bg1"/>
                          </a:solidFill>
                          <a:effectLst/>
                          <a:latin typeface="Calibri" panose="020F0502020204030204" pitchFamily="34" charset="0"/>
                        </a:rPr>
                        <a:t>CAPEX Medición grandes consumidores</a:t>
                      </a:r>
                    </a:p>
                  </a:txBody>
                  <a:tcPr marL="0" marR="0" marT="0" marB="0" anchor="ctr">
                    <a:solidFill>
                      <a:srgbClr val="276F8B"/>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900" b="0" i="0" u="none" strike="noStrike" kern="1200" dirty="0">
                          <a:solidFill>
                            <a:schemeClr val="tx1"/>
                          </a:solidFill>
                          <a:effectLst/>
                          <a:latin typeface="Calibri" panose="020F0502020204030204" pitchFamily="34" charset="0"/>
                          <a:ea typeface="+mn-ea"/>
                          <a:cs typeface="+mn-cs"/>
                        </a:rPr>
                        <a:t>305</a:t>
                      </a:r>
                    </a:p>
                  </a:txBody>
                  <a:tcPr marL="0" marR="0" marT="0" marB="0" anchor="ctr">
                    <a:solidFill>
                      <a:schemeClr val="accent4">
                        <a:lumMod val="20000"/>
                        <a:lumOff val="80000"/>
                      </a:schemeClr>
                    </a:solidFill>
                  </a:tcPr>
                </a:tc>
                <a:extLst>
                  <a:ext uri="{0D108BD9-81ED-4DB2-BD59-A6C34878D82A}">
                    <a16:rowId xmlns:a16="http://schemas.microsoft.com/office/drawing/2014/main" val="4247721660"/>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E650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10</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Tree>
    <p:extLst>
      <p:ext uri="{BB962C8B-B14F-4D97-AF65-F5344CB8AC3E}">
        <p14:creationId xmlns:p14="http://schemas.microsoft.com/office/powerpoint/2010/main" val="1484281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1479376437"/>
              </p:ext>
            </p:extLst>
          </p:nvPr>
        </p:nvGraphicFramePr>
        <p:xfrm>
          <a:off x="170688" y="1790054"/>
          <a:ext cx="6486146" cy="1710421"/>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a:solidFill>
                            <a:srgbClr val="FFFFFF"/>
                          </a:solidFill>
                          <a:effectLst/>
                          <a:latin typeface="+mn-lt"/>
                        </a:rPr>
                        <a:t>ACCIONES (COP millones)</a:t>
                      </a:r>
                      <a:endParaRPr lang="es-ES" sz="110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Alcanzar un Nivel Eficiente de Pérdidas de Agua </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algn="l" fontAlgn="b"/>
                      <a:r>
                        <a:rPr lang="es-AR" sz="1000" b="0" i="0" u="none" strike="noStrike" dirty="0">
                          <a:solidFill>
                            <a:schemeClr val="bg1"/>
                          </a:solidFill>
                          <a:effectLst/>
                          <a:latin typeface="Calibri" panose="020F0502020204030204" pitchFamily="34" charset="0"/>
                        </a:rPr>
                        <a:t>OPEX Medición grandes consumidores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194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200 </a:t>
                      </a:r>
                    </a:p>
                  </a:txBody>
                  <a:tcPr marL="0" marR="0" marT="0" marB="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algn="l" fontAlgn="b"/>
                      <a:r>
                        <a:rPr lang="es-AR" sz="1000" b="0" i="0" u="none" strike="noStrike" dirty="0">
                          <a:solidFill>
                            <a:schemeClr val="bg1"/>
                          </a:solidFill>
                          <a:effectLst/>
                          <a:latin typeface="Calibri" panose="020F0502020204030204" pitchFamily="34" charset="0"/>
                        </a:rPr>
                        <a:t>Beneficios acción social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(72)</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(153)</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(317)</a:t>
                      </a:r>
                    </a:p>
                  </a:txBody>
                  <a:tcPr marL="0" marR="0" marT="0" marB="0" anchor="ctr">
                    <a:solidFill>
                      <a:schemeClr val="tx2">
                        <a:lumMod val="20000"/>
                        <a:lumOff val="80000"/>
                      </a:schemeClr>
                    </a:solidFill>
                  </a:tcPr>
                </a:tc>
                <a:extLst>
                  <a:ext uri="{0D108BD9-81ED-4DB2-BD59-A6C34878D82A}">
                    <a16:rowId xmlns:a16="http://schemas.microsoft.com/office/drawing/2014/main" val="1496094859"/>
                  </a:ext>
                </a:extLst>
              </a:tr>
              <a:tr h="392433">
                <a:tc>
                  <a:txBody>
                    <a:bodyPr/>
                    <a:lstStyle/>
                    <a:p>
                      <a:pPr algn="l" fontAlgn="b"/>
                      <a:r>
                        <a:rPr lang="es-AR" sz="1000" b="0" i="0" u="none" strike="noStrike" dirty="0">
                          <a:solidFill>
                            <a:schemeClr val="bg1"/>
                          </a:solidFill>
                          <a:effectLst/>
                          <a:latin typeface="Calibri" panose="020F0502020204030204" pitchFamily="34" charset="0"/>
                        </a:rPr>
                        <a:t>Beneficios infraestructura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PE</a:t>
                      </a:r>
                    </a:p>
                  </a:txBody>
                  <a:tcPr marL="0" marR="0" marT="0" marB="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(136)</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(284)</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(517)</a:t>
                      </a:r>
                    </a:p>
                  </a:txBody>
                  <a:tcPr marL="0" marR="0" marT="0" marB="0" anchor="ctr">
                    <a:solidFill>
                      <a:schemeClr val="tx2">
                        <a:lumMod val="20000"/>
                        <a:lumOff val="80000"/>
                      </a:schemeClr>
                    </a:solidFill>
                  </a:tcPr>
                </a:tc>
                <a:extLst>
                  <a:ext uri="{0D108BD9-81ED-4DB2-BD59-A6C34878D82A}">
                    <a16:rowId xmlns:a16="http://schemas.microsoft.com/office/drawing/2014/main" val="654765982"/>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1743255763"/>
              </p:ext>
            </p:extLst>
          </p:nvPr>
        </p:nvGraphicFramePr>
        <p:xfrm>
          <a:off x="185928" y="4188758"/>
          <a:ext cx="6486143" cy="1799755"/>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endParaRPr lang="es-ES" sz="1000" b="1" kern="1200" dirty="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endParaRPr lang="es-ES" sz="1000" b="1" kern="1200" dirty="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Alcanzar un Nivel Eficiente de Pérdidas de Agua </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algn="l" fontAlgn="b"/>
                      <a:r>
                        <a:rPr lang="es-AR" sz="1000" b="0" i="0" u="none" strike="noStrike" dirty="0">
                          <a:solidFill>
                            <a:schemeClr val="bg1"/>
                          </a:solidFill>
                          <a:effectLst/>
                          <a:latin typeface="Calibri" panose="020F0502020204030204" pitchFamily="34" charset="0"/>
                        </a:rPr>
                        <a:t>OPEX Medición grandes consumidores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206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212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 </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813 </a:t>
                      </a:r>
                    </a:p>
                  </a:txBody>
                  <a:tcPr marL="0" marR="0" marT="0"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algn="l" fontAlgn="b"/>
                      <a:r>
                        <a:rPr lang="es-AR" sz="1000" b="0" i="0" u="none" strike="noStrike" dirty="0">
                          <a:solidFill>
                            <a:schemeClr val="bg1"/>
                          </a:solidFill>
                          <a:effectLst/>
                          <a:latin typeface="Calibri" panose="020F0502020204030204" pitchFamily="34" charset="0"/>
                        </a:rPr>
                        <a:t>Beneficios acción social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(499)</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(702)</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(927)</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(2.670)</a:t>
                      </a:r>
                    </a:p>
                  </a:txBody>
                  <a:tcPr marL="0" marR="0" marT="0" marB="0" anchor="ctr">
                    <a:solidFill>
                      <a:schemeClr val="accent4">
                        <a:lumMod val="20000"/>
                        <a:lumOff val="80000"/>
                      </a:schemeClr>
                    </a:solidFill>
                  </a:tcPr>
                </a:tc>
                <a:extLst>
                  <a:ext uri="{0D108BD9-81ED-4DB2-BD59-A6C34878D82A}">
                    <a16:rowId xmlns:a16="http://schemas.microsoft.com/office/drawing/2014/main" val="3879492716"/>
                  </a:ext>
                </a:extLst>
              </a:tr>
              <a:tr h="393501">
                <a:tc>
                  <a:txBody>
                    <a:bodyPr/>
                    <a:lstStyle/>
                    <a:p>
                      <a:pPr algn="l" fontAlgn="b"/>
                      <a:r>
                        <a:rPr lang="es-AR" sz="1000" b="0" i="0" u="none" strike="noStrike" dirty="0">
                          <a:solidFill>
                            <a:schemeClr val="bg1"/>
                          </a:solidFill>
                          <a:effectLst/>
                          <a:latin typeface="Calibri" panose="020F0502020204030204" pitchFamily="34" charset="0"/>
                        </a:rPr>
                        <a:t>Beneficios infraestructura asentamientos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(771)</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(1.047)</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(1.348)</a:t>
                      </a:r>
                    </a:p>
                  </a:txBody>
                  <a:tcPr marL="0" marR="0" marT="0"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algn="ctr" fontAlgn="b"/>
                      <a:r>
                        <a:rPr lang="es-AR" sz="900" b="0" i="0" u="none" strike="noStrike" dirty="0">
                          <a:solidFill>
                            <a:schemeClr val="tx1"/>
                          </a:solidFill>
                          <a:effectLst/>
                          <a:latin typeface="Calibri" panose="020F0502020204030204" pitchFamily="34" charset="0"/>
                        </a:rPr>
                        <a:t>(4.102)</a:t>
                      </a:r>
                    </a:p>
                  </a:txBody>
                  <a:tcPr marL="0" marR="0" marT="0" marB="0" anchor="ctr">
                    <a:solidFill>
                      <a:schemeClr val="accent4">
                        <a:lumMod val="20000"/>
                        <a:lumOff val="80000"/>
                      </a:schemeClr>
                    </a:solidFill>
                  </a:tcPr>
                </a:tc>
                <a:extLst>
                  <a:ext uri="{0D108BD9-81ED-4DB2-BD59-A6C34878D82A}">
                    <a16:rowId xmlns:a16="http://schemas.microsoft.com/office/drawing/2014/main" val="2840765525"/>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E650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10</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Tree>
    <p:extLst>
      <p:ext uri="{BB962C8B-B14F-4D97-AF65-F5344CB8AC3E}">
        <p14:creationId xmlns:p14="http://schemas.microsoft.com/office/powerpoint/2010/main" val="3558957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1807089584"/>
              </p:ext>
            </p:extLst>
          </p:nvPr>
        </p:nvGraphicFramePr>
        <p:xfrm>
          <a:off x="128072" y="1586854"/>
          <a:ext cx="6486146" cy="3222925"/>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196559">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dirty="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08843">
                <a:tc gridSpan="7">
                  <a:txBody>
                    <a:bodyPr/>
                    <a:lstStyle/>
                    <a:p>
                      <a:r>
                        <a:rPr lang="es-ES" sz="1100" b="1" dirty="0">
                          <a:solidFill>
                            <a:srgbClr val="095388"/>
                          </a:solidFill>
                          <a:effectLst/>
                          <a:latin typeface="+mn-lt"/>
                        </a:rPr>
                        <a:t>Optimizar la infraestructura de acueducto y alcantarillado</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269681">
                <a:tc>
                  <a:txBody>
                    <a:bodyPr/>
                    <a:lstStyle/>
                    <a:p>
                      <a:pPr algn="l" fontAlgn="b"/>
                      <a:r>
                        <a:rPr lang="es-AR" sz="1000" b="0" i="0" u="none" strike="noStrike" dirty="0">
                          <a:solidFill>
                            <a:schemeClr val="bg1"/>
                          </a:solidFill>
                          <a:effectLst/>
                          <a:latin typeface="Calibri" panose="020F0502020204030204" pitchFamily="34" charset="0"/>
                        </a:rPr>
                        <a:t> OPTIMIZACIÓN PLANTA N0. 1 (Módulos Sedimentación)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r>
                        <a:rPr lang="en-US" sz="1000" kern="1200" dirty="0">
                          <a:solidFill>
                            <a:schemeClr val="tx1"/>
                          </a:solidFill>
                          <a:latin typeface="+mn-lt"/>
                          <a:ea typeface="+mn-ea"/>
                          <a:cs typeface="+mn-cs"/>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589910385"/>
                  </a:ext>
                </a:extLst>
              </a:tr>
              <a:tr h="269681">
                <a:tc>
                  <a:txBody>
                    <a:bodyPr/>
                    <a:lstStyle/>
                    <a:p>
                      <a:pPr algn="l" fontAlgn="b"/>
                      <a:r>
                        <a:rPr lang="es-AR" sz="1000" b="0" i="0" u="none" strike="noStrike" dirty="0">
                          <a:solidFill>
                            <a:schemeClr val="bg1"/>
                          </a:solidFill>
                          <a:effectLst/>
                          <a:latin typeface="Calibri" panose="020F0502020204030204" pitchFamily="34" charset="0"/>
                        </a:rPr>
                        <a:t> OPTIMIZACIÓN PLANTA N0. 2 (10 filtros)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r>
                        <a:rPr lang="en-US" sz="1000" kern="1200" dirty="0">
                          <a:solidFill>
                            <a:schemeClr val="tx1"/>
                          </a:solidFill>
                          <a:latin typeface="+mn-lt"/>
                          <a:ea typeface="+mn-ea"/>
                          <a:cs typeface="+mn-cs"/>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1464068559"/>
                  </a:ext>
                </a:extLst>
              </a:tr>
              <a:tr h="269681">
                <a:tc>
                  <a:txBody>
                    <a:bodyPr/>
                    <a:lstStyle/>
                    <a:p>
                      <a:pPr algn="l" fontAlgn="b"/>
                      <a:r>
                        <a:rPr lang="es-AR" sz="1000" b="0" i="0" u="none" strike="noStrike" dirty="0">
                          <a:solidFill>
                            <a:schemeClr val="bg1"/>
                          </a:solidFill>
                          <a:effectLst/>
                          <a:latin typeface="Calibri" panose="020F0502020204030204" pitchFamily="34" charset="0"/>
                        </a:rPr>
                        <a:t>Etapa 2 - Estrategia y alineación</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300</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a:r>
                        <a:rPr lang="es-AR" dirty="0">
                          <a:solidFill>
                            <a:schemeClr val="tx1"/>
                          </a:solidFill>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1348755674"/>
                  </a:ext>
                </a:extLst>
              </a:tr>
              <a:tr h="269681">
                <a:tc>
                  <a:txBody>
                    <a:bodyPr/>
                    <a:lstStyle/>
                    <a:p>
                      <a:pPr algn="l" fontAlgn="b"/>
                      <a:r>
                        <a:rPr lang="es-AR" sz="1000" b="0" i="0" u="none" strike="noStrike" dirty="0">
                          <a:solidFill>
                            <a:schemeClr val="bg1"/>
                          </a:solidFill>
                          <a:effectLst/>
                          <a:latin typeface="Calibri" panose="020F0502020204030204" pitchFamily="34" charset="0"/>
                        </a:rPr>
                        <a:t>Etapa 3 - Recopilar conocimientos sobre activos</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900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a:r>
                        <a:rPr lang="es-AR" dirty="0">
                          <a:solidFill>
                            <a:schemeClr val="tx1"/>
                          </a:solidFill>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3552365524"/>
                  </a:ext>
                </a:extLst>
              </a:tr>
              <a:tr h="368547">
                <a:tc>
                  <a:txBody>
                    <a:bodyPr/>
                    <a:lstStyle/>
                    <a:p>
                      <a:pPr algn="l" fontAlgn="b"/>
                      <a:r>
                        <a:rPr lang="es-AR" sz="1000" b="0" i="0" u="none" strike="noStrike" dirty="0">
                          <a:solidFill>
                            <a:schemeClr val="bg1"/>
                          </a:solidFill>
                          <a:effectLst/>
                          <a:latin typeface="Calibri" panose="020F0502020204030204" pitchFamily="34" charset="0"/>
                        </a:rPr>
                        <a:t>Etapa 4 - Seleccionar y aplicar estrategias de mantenimiento sobre activos</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2.300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a:r>
                        <a:rPr lang="es-AR" dirty="0">
                          <a:solidFill>
                            <a:schemeClr val="tx1"/>
                          </a:solidFill>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310077081"/>
                  </a:ext>
                </a:extLst>
              </a:tr>
              <a:tr h="269681">
                <a:tc>
                  <a:txBody>
                    <a:bodyPr/>
                    <a:lstStyle/>
                    <a:p>
                      <a:pPr algn="l" fontAlgn="b"/>
                      <a:r>
                        <a:rPr lang="es-AR" sz="1000" b="0" i="0" u="none" strike="noStrike" dirty="0">
                          <a:solidFill>
                            <a:schemeClr val="bg1"/>
                          </a:solidFill>
                          <a:effectLst/>
                          <a:latin typeface="Calibri" panose="020F0502020204030204" pitchFamily="34" charset="0"/>
                        </a:rPr>
                        <a:t>Etapa 5 - Optimización y planificación</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200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a:r>
                        <a:rPr lang="es-AR" dirty="0">
                          <a:solidFill>
                            <a:schemeClr val="tx1"/>
                          </a:solidFill>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1284566396"/>
                  </a:ext>
                </a:extLst>
              </a:tr>
              <a:tr h="269681">
                <a:tc>
                  <a:txBody>
                    <a:bodyPr/>
                    <a:lstStyle/>
                    <a:p>
                      <a:pPr algn="l" fontAlgn="b"/>
                      <a:r>
                        <a:rPr lang="es-AR" sz="1000" b="0" i="0" u="none" strike="noStrike" dirty="0">
                          <a:solidFill>
                            <a:schemeClr val="bg1"/>
                          </a:solidFill>
                          <a:effectLst/>
                          <a:latin typeface="Calibri" panose="020F0502020204030204" pitchFamily="34" charset="0"/>
                        </a:rPr>
                        <a:t>Licencia CMMS e implementación</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2.700 </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a:r>
                        <a:rPr lang="es-AR" dirty="0">
                          <a:solidFill>
                            <a:schemeClr val="tx1"/>
                          </a:solidFill>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3996057992"/>
                  </a:ext>
                </a:extLst>
              </a:tr>
              <a:tr h="269681">
                <a:tc>
                  <a:txBody>
                    <a:bodyPr/>
                    <a:lstStyle/>
                    <a:p>
                      <a:pPr algn="l" fontAlgn="b"/>
                      <a:r>
                        <a:rPr lang="es-AR" sz="1000" b="0" i="0" u="none" strike="noStrike" dirty="0">
                          <a:solidFill>
                            <a:schemeClr val="bg1"/>
                          </a:solidFill>
                          <a:effectLst/>
                          <a:latin typeface="Calibri" panose="020F0502020204030204" pitchFamily="34" charset="0"/>
                        </a:rPr>
                        <a:t>Equipos</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500</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a:r>
                        <a:rPr lang="es-AR" dirty="0">
                          <a:solidFill>
                            <a:schemeClr val="tx1"/>
                          </a:solidFill>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623155254"/>
                  </a:ext>
                </a:extLst>
              </a:tr>
              <a:tr h="269681">
                <a:tc>
                  <a:txBody>
                    <a:bodyPr/>
                    <a:lstStyle/>
                    <a:p>
                      <a:pPr algn="l" fontAlgn="b"/>
                      <a:r>
                        <a:rPr lang="es-AR" sz="1000" b="0" i="0" u="none" strike="noStrike" dirty="0">
                          <a:solidFill>
                            <a:schemeClr val="bg1"/>
                          </a:solidFill>
                          <a:effectLst/>
                          <a:latin typeface="Calibri" panose="020F0502020204030204" pitchFamily="34" charset="0"/>
                        </a:rPr>
                        <a:t>Capacitación en la atención al cliente</a:t>
                      </a:r>
                    </a:p>
                  </a:txBody>
                  <a:tcPr marL="0" marR="0" marT="0" marB="0" anchor="ctr">
                    <a:solidFill>
                      <a:srgbClr val="276F8B"/>
                    </a:solidFill>
                  </a:tcPr>
                </a:tc>
                <a:tc>
                  <a:txBody>
                    <a:bodyPr/>
                    <a:lstStyle/>
                    <a:p>
                      <a:pPr algn="ctr" fontAlgn="ct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29</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32</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52</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36                      </a:t>
                      </a:r>
                    </a:p>
                  </a:txBody>
                  <a:tcPr marL="0" marR="0" marT="0" marB="0" anchor="ctr">
                    <a:solidFill>
                      <a:schemeClr val="tx2">
                        <a:lumMod val="20000"/>
                        <a:lumOff val="80000"/>
                      </a:schemeClr>
                    </a:solidFill>
                  </a:tcPr>
                </a:tc>
                <a:tc>
                  <a:txBody>
                    <a:bodyPr/>
                    <a:lstStyle/>
                    <a:p>
                      <a:pPr algn="ctr"/>
                      <a:r>
                        <a:rPr lang="es-AR" dirty="0">
                          <a:solidFill>
                            <a:schemeClr val="tx1"/>
                          </a:solidFill>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3829536658"/>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1465310883"/>
              </p:ext>
            </p:extLst>
          </p:nvPr>
        </p:nvGraphicFramePr>
        <p:xfrm>
          <a:off x="128072" y="5097158"/>
          <a:ext cx="6486143" cy="3555064"/>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35451">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dirty="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dirty="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243983">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Optimizar la infraestructura de acueducto y alcantarillado</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05318">
                <a:tc>
                  <a:txBody>
                    <a:bodyPr/>
                    <a:lstStyle/>
                    <a:p>
                      <a:pPr algn="l" fontAlgn="b"/>
                      <a:r>
                        <a:rPr lang="es-AR" sz="1000" b="0" i="0" u="none" strike="noStrike" dirty="0">
                          <a:solidFill>
                            <a:schemeClr val="bg1"/>
                          </a:solidFill>
                          <a:effectLst/>
                          <a:latin typeface="Calibri" panose="020F0502020204030204" pitchFamily="34" charset="0"/>
                        </a:rPr>
                        <a:t> OPTIMIZACIÓN PLANTA N0. 1 (Módulos Sedimentación) </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accent4">
                        <a:lumMod val="20000"/>
                        <a:lumOff val="80000"/>
                      </a:schemeClr>
                    </a:solidFill>
                  </a:tcPr>
                </a:tc>
                <a:extLst>
                  <a:ext uri="{0D108BD9-81ED-4DB2-BD59-A6C34878D82A}">
                    <a16:rowId xmlns:a16="http://schemas.microsoft.com/office/drawing/2014/main" val="10005"/>
                  </a:ext>
                </a:extLst>
              </a:tr>
              <a:tr h="305318">
                <a:tc>
                  <a:txBody>
                    <a:bodyPr/>
                    <a:lstStyle/>
                    <a:p>
                      <a:pPr algn="l" fontAlgn="b"/>
                      <a:r>
                        <a:rPr lang="es-AR" sz="1000" b="0" i="0" u="none" strike="noStrike" dirty="0">
                          <a:solidFill>
                            <a:schemeClr val="bg1"/>
                          </a:solidFill>
                          <a:effectLst/>
                          <a:latin typeface="Calibri" panose="020F0502020204030204" pitchFamily="34" charset="0"/>
                        </a:rPr>
                        <a:t> OPTIMIZACIÓN PLANTA N0. 2 (10 filtros) </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accent4">
                        <a:lumMod val="20000"/>
                        <a:lumOff val="80000"/>
                      </a:schemeClr>
                    </a:solidFill>
                  </a:tcPr>
                </a:tc>
                <a:extLst>
                  <a:ext uri="{0D108BD9-81ED-4DB2-BD59-A6C34878D82A}">
                    <a16:rowId xmlns:a16="http://schemas.microsoft.com/office/drawing/2014/main" val="3528355423"/>
                  </a:ext>
                </a:extLst>
              </a:tr>
              <a:tr h="305318">
                <a:tc>
                  <a:txBody>
                    <a:bodyPr/>
                    <a:lstStyle/>
                    <a:p>
                      <a:pPr algn="l" fontAlgn="b"/>
                      <a:r>
                        <a:rPr lang="es-AR" sz="1000" b="0" i="0" u="none" strike="noStrike" dirty="0">
                          <a:solidFill>
                            <a:schemeClr val="bg1"/>
                          </a:solidFill>
                          <a:effectLst/>
                          <a:latin typeface="Calibri" panose="020F0502020204030204" pitchFamily="34" charset="0"/>
                        </a:rPr>
                        <a:t>Etapa 2 - Estrategia y alineación</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300</a:t>
                      </a:r>
                    </a:p>
                  </a:txBody>
                  <a:tcPr marL="0" marR="0" marT="0" marB="0" anchor="ctr">
                    <a:solidFill>
                      <a:schemeClr val="accent4">
                        <a:lumMod val="20000"/>
                        <a:lumOff val="80000"/>
                      </a:schemeClr>
                    </a:solidFill>
                  </a:tcPr>
                </a:tc>
                <a:extLst>
                  <a:ext uri="{0D108BD9-81ED-4DB2-BD59-A6C34878D82A}">
                    <a16:rowId xmlns:a16="http://schemas.microsoft.com/office/drawing/2014/main" val="2182859137"/>
                  </a:ext>
                </a:extLst>
              </a:tr>
              <a:tr h="305318">
                <a:tc>
                  <a:txBody>
                    <a:bodyPr/>
                    <a:lstStyle/>
                    <a:p>
                      <a:pPr algn="l" fontAlgn="b"/>
                      <a:r>
                        <a:rPr lang="es-AR" sz="1000" b="0" i="0" u="none" strike="noStrike" dirty="0">
                          <a:solidFill>
                            <a:schemeClr val="bg1"/>
                          </a:solidFill>
                          <a:effectLst/>
                          <a:latin typeface="Calibri" panose="020F0502020204030204" pitchFamily="34" charset="0"/>
                        </a:rPr>
                        <a:t>Etapa 3 - Recopilar conocimientos sobre activos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900</a:t>
                      </a:r>
                    </a:p>
                  </a:txBody>
                  <a:tcPr marL="0" marR="0" marT="0" marB="0" anchor="ctr">
                    <a:solidFill>
                      <a:schemeClr val="accent4">
                        <a:lumMod val="20000"/>
                        <a:lumOff val="80000"/>
                      </a:schemeClr>
                    </a:solidFill>
                  </a:tcPr>
                </a:tc>
                <a:extLst>
                  <a:ext uri="{0D108BD9-81ED-4DB2-BD59-A6C34878D82A}">
                    <a16:rowId xmlns:a16="http://schemas.microsoft.com/office/drawing/2014/main" val="2216131605"/>
                  </a:ext>
                </a:extLst>
              </a:tr>
              <a:tr h="387059">
                <a:tc>
                  <a:txBody>
                    <a:bodyPr/>
                    <a:lstStyle/>
                    <a:p>
                      <a:pPr algn="l" fontAlgn="b"/>
                      <a:r>
                        <a:rPr lang="es-AR" sz="1000" b="0" i="0" u="none" strike="noStrike" dirty="0">
                          <a:solidFill>
                            <a:schemeClr val="bg1"/>
                          </a:solidFill>
                          <a:effectLst/>
                          <a:latin typeface="Calibri" panose="020F0502020204030204" pitchFamily="34" charset="0"/>
                        </a:rPr>
                        <a:t>Etapa 4 - Seleccionar y aplicar estrategias de mantenimiento sobre activos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2.300 </a:t>
                      </a:r>
                    </a:p>
                  </a:txBody>
                  <a:tcPr marL="0" marR="0" marT="0" marB="0" anchor="ctr">
                    <a:solidFill>
                      <a:schemeClr val="accent4">
                        <a:lumMod val="20000"/>
                        <a:lumOff val="80000"/>
                      </a:schemeClr>
                    </a:solidFill>
                  </a:tcPr>
                </a:tc>
                <a:extLst>
                  <a:ext uri="{0D108BD9-81ED-4DB2-BD59-A6C34878D82A}">
                    <a16:rowId xmlns:a16="http://schemas.microsoft.com/office/drawing/2014/main" val="3847672900"/>
                  </a:ext>
                </a:extLst>
              </a:tr>
              <a:tr h="305318">
                <a:tc>
                  <a:txBody>
                    <a:bodyPr/>
                    <a:lstStyle/>
                    <a:p>
                      <a:pPr algn="l" fontAlgn="b"/>
                      <a:r>
                        <a:rPr lang="es-AR" sz="1000" b="0" i="0" u="none" strike="noStrike" dirty="0">
                          <a:solidFill>
                            <a:schemeClr val="bg1"/>
                          </a:solidFill>
                          <a:effectLst/>
                          <a:latin typeface="Calibri" panose="020F0502020204030204" pitchFamily="34" charset="0"/>
                        </a:rPr>
                        <a:t>Etapa 5 - Optimización y planificación</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200 </a:t>
                      </a:r>
                    </a:p>
                  </a:txBody>
                  <a:tcPr marL="0" marR="0" marT="0" marB="0" anchor="ctr">
                    <a:solidFill>
                      <a:schemeClr val="accent4">
                        <a:lumMod val="20000"/>
                        <a:lumOff val="80000"/>
                      </a:schemeClr>
                    </a:solidFill>
                  </a:tcPr>
                </a:tc>
                <a:extLst>
                  <a:ext uri="{0D108BD9-81ED-4DB2-BD59-A6C34878D82A}">
                    <a16:rowId xmlns:a16="http://schemas.microsoft.com/office/drawing/2014/main" val="197793419"/>
                  </a:ext>
                </a:extLst>
              </a:tr>
              <a:tr h="305318">
                <a:tc>
                  <a:txBody>
                    <a:bodyPr/>
                    <a:lstStyle/>
                    <a:p>
                      <a:pPr algn="l" fontAlgn="b"/>
                      <a:r>
                        <a:rPr lang="es-AR" sz="1000" b="0" i="0" u="none" strike="noStrike" dirty="0">
                          <a:solidFill>
                            <a:schemeClr val="bg1"/>
                          </a:solidFill>
                          <a:effectLst/>
                          <a:latin typeface="Calibri" panose="020F0502020204030204" pitchFamily="34" charset="0"/>
                        </a:rPr>
                        <a:t>Licencia CMMS e implementación</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2.700 </a:t>
                      </a:r>
                    </a:p>
                  </a:txBody>
                  <a:tcPr marL="0" marR="0" marT="0" marB="0" anchor="ctr">
                    <a:solidFill>
                      <a:schemeClr val="accent4">
                        <a:lumMod val="20000"/>
                        <a:lumOff val="80000"/>
                      </a:schemeClr>
                    </a:solidFill>
                  </a:tcPr>
                </a:tc>
                <a:extLst>
                  <a:ext uri="{0D108BD9-81ED-4DB2-BD59-A6C34878D82A}">
                    <a16:rowId xmlns:a16="http://schemas.microsoft.com/office/drawing/2014/main" val="424720040"/>
                  </a:ext>
                </a:extLst>
              </a:tr>
              <a:tr h="305318">
                <a:tc>
                  <a:txBody>
                    <a:bodyPr/>
                    <a:lstStyle/>
                    <a:p>
                      <a:pPr algn="l" fontAlgn="b"/>
                      <a:r>
                        <a:rPr lang="es-AR" sz="1000" b="0" i="0" u="none" strike="noStrike" dirty="0">
                          <a:solidFill>
                            <a:schemeClr val="bg1"/>
                          </a:solidFill>
                          <a:effectLst/>
                          <a:latin typeface="Calibri" panose="020F0502020204030204" pitchFamily="34" charset="0"/>
                        </a:rPr>
                        <a:t>Equipos</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500 </a:t>
                      </a:r>
                    </a:p>
                  </a:txBody>
                  <a:tcPr marL="0" marR="0" marT="0" marB="0" anchor="ctr">
                    <a:solidFill>
                      <a:schemeClr val="accent4">
                        <a:lumMod val="20000"/>
                        <a:lumOff val="80000"/>
                      </a:schemeClr>
                    </a:solidFill>
                  </a:tcPr>
                </a:tc>
                <a:extLst>
                  <a:ext uri="{0D108BD9-81ED-4DB2-BD59-A6C34878D82A}">
                    <a16:rowId xmlns:a16="http://schemas.microsoft.com/office/drawing/2014/main" val="1632982750"/>
                  </a:ext>
                </a:extLst>
              </a:tr>
              <a:tr h="305318">
                <a:tc>
                  <a:txBody>
                    <a:bodyPr/>
                    <a:lstStyle/>
                    <a:p>
                      <a:pPr algn="l" fontAlgn="b"/>
                      <a:r>
                        <a:rPr lang="es-AR" sz="1000" b="0" i="0" u="none" strike="noStrike" dirty="0">
                          <a:solidFill>
                            <a:schemeClr val="bg1"/>
                          </a:solidFill>
                          <a:effectLst/>
                          <a:latin typeface="Calibri" panose="020F0502020204030204" pitchFamily="34" charset="0"/>
                        </a:rPr>
                        <a:t>Capacitación en la atención al cliente</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39</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43</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46</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276 </a:t>
                      </a:r>
                    </a:p>
                  </a:txBody>
                  <a:tcPr marL="0" marR="0" marT="0" marB="0" anchor="ctr">
                    <a:solidFill>
                      <a:schemeClr val="accent4">
                        <a:lumMod val="20000"/>
                        <a:lumOff val="80000"/>
                      </a:schemeClr>
                    </a:solidFill>
                  </a:tcPr>
                </a:tc>
                <a:extLst>
                  <a:ext uri="{0D108BD9-81ED-4DB2-BD59-A6C34878D82A}">
                    <a16:rowId xmlns:a16="http://schemas.microsoft.com/office/drawing/2014/main" val="3356515207"/>
                  </a:ext>
                </a:extLst>
              </a:tr>
            </a:tbl>
          </a:graphicData>
        </a:graphic>
      </p:graphicFrame>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8" name="Oval 36">
            <a:extLst>
              <a:ext uri="{FF2B5EF4-FFF2-40B4-BE49-F238E27FC236}">
                <a16:creationId xmlns:a16="http://schemas.microsoft.com/office/drawing/2014/main" id="{8F310E6E-49E9-BD97-F046-8020B6B945EB}"/>
              </a:ext>
            </a:extLst>
          </p:cNvPr>
          <p:cNvSpPr/>
          <p:nvPr/>
        </p:nvSpPr>
        <p:spPr>
          <a:xfrm>
            <a:off x="5219396" y="238260"/>
            <a:ext cx="1061215" cy="1061215"/>
          </a:xfrm>
          <a:prstGeom prst="ellipse">
            <a:avLst/>
          </a:prstGeom>
          <a:solidFill>
            <a:srgbClr val="E650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6" name="Rectangle 4">
            <a:extLst>
              <a:ext uri="{FF2B5EF4-FFF2-40B4-BE49-F238E27FC236}">
                <a16:creationId xmlns:a16="http://schemas.microsoft.com/office/drawing/2014/main" id="{EFB12902-DFB5-A0DF-D003-8E741271193A}"/>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11</a:t>
            </a:r>
          </a:p>
        </p:txBody>
      </p:sp>
    </p:spTree>
    <p:extLst>
      <p:ext uri="{BB962C8B-B14F-4D97-AF65-F5344CB8AC3E}">
        <p14:creationId xmlns:p14="http://schemas.microsoft.com/office/powerpoint/2010/main" val="26878300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2429652224"/>
              </p:ext>
            </p:extLst>
          </p:nvPr>
        </p:nvGraphicFramePr>
        <p:xfrm>
          <a:off x="170688" y="2318374"/>
          <a:ext cx="6486146" cy="131798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Optimizar la Cobranza y la Gestión Comercial</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algn="l" defTabSz="685800" rtl="0" eaLnBrk="1" fontAlgn="ctr" latinLnBrk="0" hangingPunct="1"/>
                      <a:r>
                        <a:rPr lang="es-ES" sz="1000" b="1" i="0" u="none" strike="noStrike" kern="1200" dirty="0">
                          <a:solidFill>
                            <a:schemeClr val="bg1"/>
                          </a:solidFill>
                          <a:effectLst/>
                          <a:latin typeface="Calibri" panose="020F0502020204030204" pitchFamily="34" charset="0"/>
                          <a:ea typeface="+mn-ea"/>
                          <a:cs typeface="+mn-cs"/>
                        </a:rPr>
                        <a:t>*</a:t>
                      </a:r>
                    </a:p>
                  </a:txBody>
                  <a:tcPr marL="45720" marR="45720" anchor="b">
                    <a:solidFill>
                      <a:srgbClr val="276F8B"/>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marL="0" algn="l" defTabSz="685800" rtl="0" eaLnBrk="1" fontAlgn="ctr" latinLnBrk="0" hangingPunct="1"/>
                      <a:endParaRPr lang="es-ES" sz="1000" b="1" i="0" u="none" strike="noStrike" kern="120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rgbClr val="75BDA7">
                        <a:alpha val="50196"/>
                      </a:srgb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3534250470"/>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2074699767"/>
              </p:ext>
            </p:extLst>
          </p:nvPr>
        </p:nvGraphicFramePr>
        <p:xfrm>
          <a:off x="170688" y="4339470"/>
          <a:ext cx="6486143" cy="1497694"/>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Optimizar la Cobranza y la Gestión Comercial</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marL="0" algn="l" defTabSz="685800" rtl="0" eaLnBrk="1" fontAlgn="ctr" latinLnBrk="0" hangingPunct="1"/>
                      <a:endParaRPr lang="es-ES" sz="1000" b="1" i="0" u="none" strike="noStrike" kern="1200" dirty="0">
                        <a:solidFill>
                          <a:schemeClr val="bg1"/>
                        </a:solidFill>
                        <a:effectLst/>
                        <a:latin typeface="Calibri" panose="020F0502020204030204" pitchFamily="34" charset="0"/>
                        <a:ea typeface="+mn-ea"/>
                        <a:cs typeface="+mn-cs"/>
                      </a:endParaRPr>
                    </a:p>
                  </a:txBody>
                  <a:tcPr marL="45720" marR="45720" anchor="b">
                    <a:solidFill>
                      <a:srgbClr val="276F8B"/>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marL="0" algn="l" defTabSz="685800" rtl="0" eaLnBrk="1" fontAlgn="ctr" latinLnBrk="0" hangingPunct="1"/>
                      <a:endParaRPr lang="es-ES" sz="1000" b="1" i="0" u="none" strike="noStrike" kern="120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accent4">
                        <a:lumMod val="20000"/>
                        <a:lumOff val="80000"/>
                      </a:schemeClr>
                    </a:solidFill>
                  </a:tcPr>
                </a:tc>
                <a:extLst>
                  <a:ext uri="{0D108BD9-81ED-4DB2-BD59-A6C34878D82A}">
                    <a16:rowId xmlns:a16="http://schemas.microsoft.com/office/drawing/2014/main" val="762532642"/>
                  </a:ext>
                </a:extLst>
              </a:tr>
            </a:tbl>
          </a:graphicData>
        </a:graphic>
      </p:graphicFrame>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8" name="Oval 36">
            <a:extLst>
              <a:ext uri="{FF2B5EF4-FFF2-40B4-BE49-F238E27FC236}">
                <a16:creationId xmlns:a16="http://schemas.microsoft.com/office/drawing/2014/main" id="{D9506F78-ECC3-9581-7FAC-D6F878EBD965}"/>
              </a:ext>
            </a:extLst>
          </p:cNvPr>
          <p:cNvSpPr/>
          <p:nvPr/>
        </p:nvSpPr>
        <p:spPr>
          <a:xfrm>
            <a:off x="5219396" y="238260"/>
            <a:ext cx="1061215" cy="1061215"/>
          </a:xfrm>
          <a:prstGeom prst="ellipse">
            <a:avLst/>
          </a:prstGeom>
          <a:solidFill>
            <a:srgbClr val="E650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6" name="Rectangle 4">
            <a:extLst>
              <a:ext uri="{FF2B5EF4-FFF2-40B4-BE49-F238E27FC236}">
                <a16:creationId xmlns:a16="http://schemas.microsoft.com/office/drawing/2014/main" id="{60542603-972A-7FB4-47E2-CDB8286FC711}"/>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12</a:t>
            </a:r>
          </a:p>
        </p:txBody>
      </p:sp>
      <p:sp>
        <p:nvSpPr>
          <p:cNvPr id="28" name="CuadroTexto 27">
            <a:extLst>
              <a:ext uri="{FF2B5EF4-FFF2-40B4-BE49-F238E27FC236}">
                <a16:creationId xmlns:a16="http://schemas.microsoft.com/office/drawing/2014/main" id="{AAB26D54-66FF-DCA2-9D47-33FC7FC5C048}"/>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3978621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13</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graphicFrame>
        <p:nvGraphicFramePr>
          <p:cNvPr id="18" name="Tabla 17">
            <a:extLst>
              <a:ext uri="{FF2B5EF4-FFF2-40B4-BE49-F238E27FC236}">
                <a16:creationId xmlns:a16="http://schemas.microsoft.com/office/drawing/2014/main" id="{382D5AB0-905D-751F-9BD2-BD40C55F0EF3}"/>
              </a:ext>
            </a:extLst>
          </p:cNvPr>
          <p:cNvGraphicFramePr>
            <a:graphicFrameLocks noGrp="1"/>
          </p:cNvGraphicFramePr>
          <p:nvPr>
            <p:extLst>
              <p:ext uri="{D42A27DB-BD31-4B8C-83A1-F6EECF244321}">
                <p14:modId xmlns:p14="http://schemas.microsoft.com/office/powerpoint/2010/main" val="1677221105"/>
              </p:ext>
            </p:extLst>
          </p:nvPr>
        </p:nvGraphicFramePr>
        <p:xfrm>
          <a:off x="128072" y="1586854"/>
          <a:ext cx="6486146" cy="3523536"/>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21408">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dirty="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35246">
                <a:tc gridSpan="7">
                  <a:txBody>
                    <a:bodyPr/>
                    <a:lstStyle/>
                    <a:p>
                      <a:r>
                        <a:rPr lang="es-ES" sz="1100" b="1" dirty="0">
                          <a:solidFill>
                            <a:srgbClr val="095388"/>
                          </a:solidFill>
                          <a:effectLst/>
                          <a:latin typeface="+mn-lt"/>
                        </a:rPr>
                        <a:t>Optimizar la Eficiencia Energética</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415141">
                <a:tc>
                  <a:txBody>
                    <a:bodyPr/>
                    <a:lstStyle/>
                    <a:p>
                      <a:pPr algn="l" fontAlgn="b"/>
                      <a:r>
                        <a:rPr lang="es-AR" sz="1000" b="0" i="0" u="none" strike="noStrike" dirty="0">
                          <a:solidFill>
                            <a:schemeClr val="bg1"/>
                          </a:solidFill>
                          <a:effectLst/>
                          <a:latin typeface="Calibri" panose="020F0502020204030204" pitchFamily="34" charset="0"/>
                        </a:rPr>
                        <a:t> Ejecutar la fase I y II de la obra construcción del acueducto complementario  </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s-AR" sz="1000" b="0" i="0" u="none" strike="noStrike" kern="1200" noProof="0">
                          <a:solidFill>
                            <a:schemeClr val="tx1"/>
                          </a:solidFill>
                          <a:effectLst/>
                          <a:latin typeface="Calibri" panose="020F0502020204030204" pitchFamily="34" charset="0"/>
                          <a:ea typeface="+mn-ea"/>
                          <a:cs typeface="+mn-cs"/>
                        </a:rPr>
                        <a:t>-</a:t>
                      </a:r>
                      <a:endParaRPr lang="es-AR" sz="1000" b="0" i="0" u="none" strike="noStrike" kern="1200" noProof="0" dirty="0">
                        <a:solidFill>
                          <a:schemeClr val="tx1"/>
                        </a:solidFill>
                        <a:effectLst/>
                        <a:latin typeface="Calibri" panose="020F0502020204030204" pitchFamily="34" charset="0"/>
                        <a:ea typeface="+mn-ea"/>
                        <a:cs typeface="+mn-cs"/>
                      </a:endParaRPr>
                    </a:p>
                  </a:txBody>
                  <a:tcPr marL="0" marR="0" marT="0" marB="0" anchor="ctr">
                    <a:solidFill>
                      <a:schemeClr val="tx2">
                        <a:lumMod val="20000"/>
                        <a:lumOff val="80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s-AR" sz="1000" b="0" i="0" u="none" strike="noStrike" kern="1200" noProof="0">
                          <a:solidFill>
                            <a:schemeClr val="tx1"/>
                          </a:solidFill>
                          <a:effectLst/>
                          <a:latin typeface="Calibri" panose="020F0502020204030204" pitchFamily="34" charset="0"/>
                          <a:ea typeface="+mn-ea"/>
                          <a:cs typeface="+mn-cs"/>
                        </a:rPr>
                        <a:t>-</a:t>
                      </a:r>
                      <a:endParaRPr lang="es-AR" sz="1000" b="0" i="0" u="none" strike="noStrike" kern="1200" noProof="0" dirty="0">
                        <a:solidFill>
                          <a:schemeClr val="tx1"/>
                        </a:solidFill>
                        <a:effectLst/>
                        <a:latin typeface="Calibri" panose="020F0502020204030204" pitchFamily="34" charset="0"/>
                        <a:ea typeface="+mn-ea"/>
                        <a:cs typeface="+mn-cs"/>
                      </a:endParaRPr>
                    </a:p>
                  </a:txBody>
                  <a:tcPr marL="0" marR="0" marT="0" marB="0" anchor="ctr">
                    <a:solidFill>
                      <a:schemeClr val="tx2">
                        <a:lumMod val="20000"/>
                        <a:lumOff val="80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s-AR" sz="1000" b="0" i="0" u="none" strike="noStrike" kern="1200" noProof="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extLst>
                  <a:ext uri="{0D108BD9-81ED-4DB2-BD59-A6C34878D82A}">
                    <a16:rowId xmlns:a16="http://schemas.microsoft.com/office/drawing/2014/main" val="589910385"/>
                  </a:ext>
                </a:extLst>
              </a:tr>
              <a:tr h="244872">
                <a:tc>
                  <a:txBody>
                    <a:bodyPr/>
                    <a:lstStyle/>
                    <a:p>
                      <a:pPr algn="l" fontAlgn="b"/>
                      <a:r>
                        <a:rPr lang="es-AR" sz="1000" b="0" i="0" u="none" strike="noStrike" dirty="0">
                          <a:solidFill>
                            <a:schemeClr val="bg1"/>
                          </a:solidFill>
                          <a:effectLst/>
                          <a:latin typeface="Calibri" panose="020F0502020204030204" pitchFamily="34" charset="0"/>
                        </a:rPr>
                        <a:t>Capacitaciones eficiencia energética</a:t>
                      </a:r>
                    </a:p>
                  </a:txBody>
                  <a:tcPr marL="0" marR="0" marT="0" marB="0" anchor="ctr">
                    <a:solidFill>
                      <a:srgbClr val="276F8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Calibri" panose="020F0502020204030204" pitchFamily="34" charset="0"/>
                        </a:rPr>
                        <a:t>PE</a:t>
                      </a:r>
                    </a:p>
                  </a:txBody>
                  <a:tcPr marL="45720" marR="45720" anchor="ctr">
                    <a:solidFill>
                      <a:srgbClr val="ABDADF"/>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52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52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52 </a:t>
                      </a:r>
                    </a:p>
                  </a:txBody>
                  <a:tcPr marL="0" marR="0" marT="0" marB="0" anchor="ctr">
                    <a:solidFill>
                      <a:schemeClr val="tx2">
                        <a:lumMod val="20000"/>
                        <a:lumOff val="80000"/>
                      </a:schemeClr>
                    </a:solidFill>
                  </a:tcPr>
                </a:tc>
                <a:extLst>
                  <a:ext uri="{0D108BD9-81ED-4DB2-BD59-A6C34878D82A}">
                    <a16:rowId xmlns:a16="http://schemas.microsoft.com/office/drawing/2014/main" val="1464068559"/>
                  </a:ext>
                </a:extLst>
              </a:tr>
              <a:tr h="276760">
                <a:tc>
                  <a:txBody>
                    <a:bodyPr/>
                    <a:lstStyle/>
                    <a:p>
                      <a:pPr algn="l" fontAlgn="b"/>
                      <a:r>
                        <a:rPr lang="es-AR" sz="1000" b="0" i="0" u="none" strike="noStrike" dirty="0">
                          <a:solidFill>
                            <a:schemeClr val="bg1"/>
                          </a:solidFill>
                          <a:effectLst/>
                          <a:latin typeface="Calibri" panose="020F0502020204030204" pitchFamily="34" charset="0"/>
                        </a:rPr>
                        <a:t>Potencial hidráulico</a:t>
                      </a:r>
                    </a:p>
                  </a:txBody>
                  <a:tcPr marL="0" marR="0" marT="0" marB="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a:solidFill>
                            <a:schemeClr val="tx1"/>
                          </a:solidFill>
                          <a:effectLst/>
                          <a:latin typeface="Calibri" panose="020F0502020204030204" pitchFamily="34" charset="0"/>
                          <a:ea typeface="+mn-ea"/>
                          <a:cs typeface="+mn-cs"/>
                        </a:rPr>
                        <a:t>                    720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extLst>
                  <a:ext uri="{0D108BD9-81ED-4DB2-BD59-A6C34878D82A}">
                    <a16:rowId xmlns:a16="http://schemas.microsoft.com/office/drawing/2014/main" val="1348755674"/>
                  </a:ext>
                </a:extLst>
              </a:tr>
              <a:tr h="276760">
                <a:tc>
                  <a:txBody>
                    <a:bodyPr/>
                    <a:lstStyle/>
                    <a:p>
                      <a:pPr algn="l" fontAlgn="b"/>
                      <a:r>
                        <a:rPr lang="es-AR" sz="1000" b="0" i="0" u="none" strike="noStrike" dirty="0">
                          <a:solidFill>
                            <a:schemeClr val="bg1"/>
                          </a:solidFill>
                          <a:effectLst/>
                          <a:latin typeface="Calibri" panose="020F0502020204030204" pitchFamily="34" charset="0"/>
                        </a:rPr>
                        <a:t>Potencial fotovoltaico</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a:solidFill>
                            <a:schemeClr val="tx1"/>
                          </a:solidFill>
                          <a:effectLst/>
                          <a:latin typeface="Calibri" panose="020F0502020204030204" pitchFamily="34" charset="0"/>
                          <a:ea typeface="+mn-ea"/>
                          <a:cs typeface="+mn-cs"/>
                        </a:rPr>
                        <a:t>                    731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extLst>
                  <a:ext uri="{0D108BD9-81ED-4DB2-BD59-A6C34878D82A}">
                    <a16:rowId xmlns:a16="http://schemas.microsoft.com/office/drawing/2014/main" val="3552365524"/>
                  </a:ext>
                </a:extLst>
              </a:tr>
              <a:tr h="415141">
                <a:tc>
                  <a:txBody>
                    <a:bodyPr/>
                    <a:lstStyle/>
                    <a:p>
                      <a:pPr algn="l" fontAlgn="b"/>
                      <a:r>
                        <a:rPr lang="es-AR" sz="1000" b="0" i="0" u="none" strike="noStrike" dirty="0">
                          <a:solidFill>
                            <a:schemeClr val="bg1"/>
                          </a:solidFill>
                          <a:effectLst/>
                          <a:latin typeface="Calibri" panose="020F0502020204030204" pitchFamily="34" charset="0"/>
                        </a:rPr>
                        <a:t>Cambio de mercado de energía regulado a no regulado en Sede La Pola</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                      78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extLst>
                  <a:ext uri="{0D108BD9-81ED-4DB2-BD59-A6C34878D82A}">
                    <a16:rowId xmlns:a16="http://schemas.microsoft.com/office/drawing/2014/main" val="310077081"/>
                  </a:ext>
                </a:extLst>
              </a:tr>
              <a:tr h="415141">
                <a:tc>
                  <a:txBody>
                    <a:bodyPr/>
                    <a:lstStyle/>
                    <a:p>
                      <a:pPr algn="l" fontAlgn="b"/>
                      <a:r>
                        <a:rPr lang="es-AR" sz="1000" b="0" i="0" u="none" strike="noStrike" dirty="0">
                          <a:solidFill>
                            <a:schemeClr val="bg1"/>
                          </a:solidFill>
                          <a:effectLst/>
                          <a:latin typeface="Calibri" panose="020F0502020204030204" pitchFamily="34" charset="0"/>
                        </a:rPr>
                        <a:t>Disminución de operación de las bombas sumergibles – Estación de bombeo</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extLst>
                  <a:ext uri="{0D108BD9-81ED-4DB2-BD59-A6C34878D82A}">
                    <a16:rowId xmlns:a16="http://schemas.microsoft.com/office/drawing/2014/main" val="1284566396"/>
                  </a:ext>
                </a:extLst>
              </a:tr>
              <a:tr h="244872">
                <a:tc>
                  <a:txBody>
                    <a:bodyPr/>
                    <a:lstStyle/>
                    <a:p>
                      <a:pPr algn="l" fontAlgn="b"/>
                      <a:r>
                        <a:rPr lang="es-AR" sz="1000" b="0" i="0" u="none" strike="noStrike" dirty="0">
                          <a:solidFill>
                            <a:schemeClr val="bg1"/>
                          </a:solidFill>
                          <a:effectLst/>
                          <a:latin typeface="Calibri" panose="020F0502020204030204" pitchFamily="34" charset="0"/>
                        </a:rPr>
                        <a:t>Cambio de Floculador Horizontal 3</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2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extLst>
                  <a:ext uri="{0D108BD9-81ED-4DB2-BD59-A6C34878D82A}">
                    <a16:rowId xmlns:a16="http://schemas.microsoft.com/office/drawing/2014/main" val="3996057992"/>
                  </a:ext>
                </a:extLst>
              </a:tr>
              <a:tr h="244872">
                <a:tc>
                  <a:txBody>
                    <a:bodyPr/>
                    <a:lstStyle/>
                    <a:p>
                      <a:pPr algn="l" fontAlgn="b"/>
                      <a:r>
                        <a:rPr lang="es-AR" sz="1000" b="0" i="0" u="none" strike="noStrike" dirty="0">
                          <a:solidFill>
                            <a:schemeClr val="bg1"/>
                          </a:solidFill>
                          <a:effectLst/>
                          <a:latin typeface="Calibri" panose="020F0502020204030204" pitchFamily="34" charset="0"/>
                        </a:rPr>
                        <a:t>Cambio de Floculador Horizontal 5</a:t>
                      </a:r>
                    </a:p>
                  </a:txBody>
                  <a:tcPr marL="0" marR="0" marT="0" marB="0" anchor="ctr">
                    <a:solidFill>
                      <a:srgbClr val="276F8B"/>
                    </a:solidFill>
                  </a:tcPr>
                </a:tc>
                <a:tc>
                  <a:txBody>
                    <a:bodyPr/>
                    <a:lstStyle/>
                    <a:p>
                      <a:pPr algn="ctr" fontAlgn="ct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1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extLst>
                  <a:ext uri="{0D108BD9-81ED-4DB2-BD59-A6C34878D82A}">
                    <a16:rowId xmlns:a16="http://schemas.microsoft.com/office/drawing/2014/main" val="623155254"/>
                  </a:ext>
                </a:extLst>
              </a:tr>
              <a:tr h="276760">
                <a:tc>
                  <a:txBody>
                    <a:bodyPr/>
                    <a:lstStyle/>
                    <a:p>
                      <a:pPr algn="l" fontAlgn="b"/>
                      <a:r>
                        <a:rPr lang="es-AR" sz="1000" b="0" i="0" u="none" strike="noStrike" dirty="0">
                          <a:solidFill>
                            <a:schemeClr val="bg1"/>
                          </a:solidFill>
                          <a:effectLst/>
                          <a:latin typeface="Calibri" panose="020F0502020204030204" pitchFamily="34" charset="0"/>
                        </a:rPr>
                        <a:t>Cambio de Iluminación en área exterior</a:t>
                      </a:r>
                    </a:p>
                  </a:txBody>
                  <a:tcPr marL="0" marR="0" marT="0" marB="0" anchor="ctr">
                    <a:solidFill>
                      <a:srgbClr val="276F8B"/>
                    </a:solidFill>
                  </a:tcPr>
                </a:tc>
                <a:tc>
                  <a:txBody>
                    <a:bodyPr/>
                    <a:lstStyle/>
                    <a:p>
                      <a:pPr algn="ctr" fontAlgn="ct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a:t>
                      </a: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12 </a:t>
                      </a:r>
                    </a:p>
                  </a:txBody>
                  <a:tcPr marL="0" marR="0" marT="0" marB="0" anchor="ctr">
                    <a:solidFill>
                      <a:schemeClr val="tx2">
                        <a:lumMod val="20000"/>
                        <a:lumOff val="80000"/>
                      </a:schemeClr>
                    </a:solidFill>
                  </a:tcPr>
                </a:tc>
                <a:extLst>
                  <a:ext uri="{0D108BD9-81ED-4DB2-BD59-A6C34878D82A}">
                    <a16:rowId xmlns:a16="http://schemas.microsoft.com/office/drawing/2014/main" val="3829536658"/>
                  </a:ext>
                </a:extLst>
              </a:tr>
            </a:tbl>
          </a:graphicData>
        </a:graphic>
      </p:graphicFrame>
      <p:graphicFrame>
        <p:nvGraphicFramePr>
          <p:cNvPr id="26" name="Tabla 25">
            <a:extLst>
              <a:ext uri="{FF2B5EF4-FFF2-40B4-BE49-F238E27FC236}">
                <a16:creationId xmlns:a16="http://schemas.microsoft.com/office/drawing/2014/main" id="{D6BE9F39-50DC-8386-55C1-44B616F4C3D3}"/>
              </a:ext>
            </a:extLst>
          </p:cNvPr>
          <p:cNvGraphicFramePr>
            <a:graphicFrameLocks noGrp="1"/>
          </p:cNvGraphicFramePr>
          <p:nvPr>
            <p:extLst>
              <p:ext uri="{D42A27DB-BD31-4B8C-83A1-F6EECF244321}">
                <p14:modId xmlns:p14="http://schemas.microsoft.com/office/powerpoint/2010/main" val="726545102"/>
              </p:ext>
            </p:extLst>
          </p:nvPr>
        </p:nvGraphicFramePr>
        <p:xfrm>
          <a:off x="128072" y="5253468"/>
          <a:ext cx="6486143" cy="3656365"/>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58339">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5720" marR="45720" anchor="ctr">
                    <a:solidFill>
                      <a:schemeClr val="tx2"/>
                    </a:solidFill>
                  </a:tcPr>
                </a:tc>
                <a:tc>
                  <a:txBody>
                    <a:bodyPr/>
                    <a:lstStyle/>
                    <a:p>
                      <a:pPr marL="0" algn="ctr" defTabSz="685800" rtl="0" eaLnBrk="1" latinLnBrk="0" hangingPunct="1"/>
                      <a:r>
                        <a:rPr lang="es-ES" sz="1000" b="1" kern="1200" dirty="0">
                          <a:solidFill>
                            <a:srgbClr val="FFFFFF"/>
                          </a:solidFill>
                          <a:effectLst/>
                          <a:latin typeface="+mn-lt"/>
                          <a:ea typeface="+mn-ea"/>
                          <a:cs typeface="+mn-cs"/>
                        </a:rPr>
                        <a:t>2026</a:t>
                      </a:r>
                    </a:p>
                  </a:txBody>
                  <a:tcPr marL="45720" marR="45720" anchor="ctr">
                    <a:solidFill>
                      <a:schemeClr val="tx2"/>
                    </a:solidFill>
                  </a:tcPr>
                </a:tc>
                <a:tc>
                  <a:txBody>
                    <a:bodyPr/>
                    <a:lstStyle/>
                    <a:p>
                      <a:pPr marL="0" algn="ctr" defTabSz="685800" rtl="0" eaLnBrk="1" latinLnBrk="0" hangingPunct="1"/>
                      <a:r>
                        <a:rPr lang="es-ES" sz="1000" b="1" kern="1200" dirty="0">
                          <a:solidFill>
                            <a:srgbClr val="FFFFFF"/>
                          </a:solidFill>
                          <a:effectLst/>
                          <a:latin typeface="+mn-lt"/>
                          <a:ea typeface="+mn-ea"/>
                          <a:cs typeface="+mn-cs"/>
                        </a:rPr>
                        <a:t>2027</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5720" marR="4572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5720" marR="45720" anchor="ctr">
                    <a:solidFill>
                      <a:srgbClr val="FFC000"/>
                    </a:solidFill>
                  </a:tcPr>
                </a:tc>
                <a:extLst>
                  <a:ext uri="{0D108BD9-81ED-4DB2-BD59-A6C34878D82A}">
                    <a16:rowId xmlns:a16="http://schemas.microsoft.com/office/drawing/2014/main" val="1022791587"/>
                  </a:ext>
                </a:extLst>
              </a:tr>
              <a:tr h="234299">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Optimizar la Eficiencia Energética</a:t>
                      </a:r>
                    </a:p>
                  </a:txBody>
                  <a:tcPr marL="45720" marR="4572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413468">
                <a:tc>
                  <a:txBody>
                    <a:bodyPr/>
                    <a:lstStyle/>
                    <a:p>
                      <a:pPr algn="l" fontAlgn="b"/>
                      <a:r>
                        <a:rPr lang="es-AR" sz="1000" b="0" i="0" u="none" strike="noStrike" dirty="0">
                          <a:solidFill>
                            <a:schemeClr val="bg1"/>
                          </a:solidFill>
                          <a:effectLst/>
                          <a:latin typeface="Calibri" panose="020F0502020204030204" pitchFamily="34" charset="0"/>
                        </a:rPr>
                        <a:t> Ejecutar la fase I y II de la obra construcción del acueducto complementario  </a:t>
                      </a:r>
                    </a:p>
                  </a:txBody>
                  <a:tcPr marL="0" marR="0" marT="0" marB="0" anchor="ctr">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accent4">
                        <a:lumMod val="20000"/>
                        <a:lumOff val="80000"/>
                      </a:schemeClr>
                    </a:solidFill>
                  </a:tcPr>
                </a:tc>
                <a:extLst>
                  <a:ext uri="{0D108BD9-81ED-4DB2-BD59-A6C34878D82A}">
                    <a16:rowId xmlns:a16="http://schemas.microsoft.com/office/drawing/2014/main" val="10005"/>
                  </a:ext>
                </a:extLst>
              </a:tr>
              <a:tr h="264929">
                <a:tc>
                  <a:txBody>
                    <a:bodyPr/>
                    <a:lstStyle/>
                    <a:p>
                      <a:pPr algn="l" fontAlgn="b"/>
                      <a:r>
                        <a:rPr lang="es-AR" sz="1000" b="0" i="0" u="none" strike="noStrike" dirty="0">
                          <a:solidFill>
                            <a:schemeClr val="bg1"/>
                          </a:solidFill>
                          <a:effectLst/>
                          <a:latin typeface="Calibri" panose="020F0502020204030204" pitchFamily="34" charset="0"/>
                        </a:rPr>
                        <a:t>Capacitaciones eficiencia energética</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52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52 </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52 </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314 </a:t>
                      </a:r>
                    </a:p>
                  </a:txBody>
                  <a:tcPr marL="0" marR="0" marT="0" marB="0" anchor="ctr">
                    <a:solidFill>
                      <a:schemeClr val="accent4">
                        <a:lumMod val="20000"/>
                        <a:lumOff val="80000"/>
                      </a:schemeClr>
                    </a:solidFill>
                  </a:tcPr>
                </a:tc>
                <a:extLst>
                  <a:ext uri="{0D108BD9-81ED-4DB2-BD59-A6C34878D82A}">
                    <a16:rowId xmlns:a16="http://schemas.microsoft.com/office/drawing/2014/main" val="3528355423"/>
                  </a:ext>
                </a:extLst>
              </a:tr>
              <a:tr h="264929">
                <a:tc>
                  <a:txBody>
                    <a:bodyPr/>
                    <a:lstStyle/>
                    <a:p>
                      <a:pPr algn="l" fontAlgn="b"/>
                      <a:r>
                        <a:rPr lang="es-AR" sz="1000" b="0" i="0" u="none" strike="noStrike" dirty="0">
                          <a:solidFill>
                            <a:schemeClr val="bg1"/>
                          </a:solidFill>
                          <a:effectLst/>
                          <a:latin typeface="Calibri" panose="020F0502020204030204" pitchFamily="34" charset="0"/>
                        </a:rPr>
                        <a:t>Potencial hidráulico</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720 </a:t>
                      </a:r>
                    </a:p>
                  </a:txBody>
                  <a:tcPr marL="0" marR="0" marT="0" marB="0" anchor="ctr">
                    <a:solidFill>
                      <a:schemeClr val="accent4">
                        <a:lumMod val="20000"/>
                        <a:lumOff val="80000"/>
                      </a:schemeClr>
                    </a:solidFill>
                  </a:tcPr>
                </a:tc>
                <a:extLst>
                  <a:ext uri="{0D108BD9-81ED-4DB2-BD59-A6C34878D82A}">
                    <a16:rowId xmlns:a16="http://schemas.microsoft.com/office/drawing/2014/main" val="2182859137"/>
                  </a:ext>
                </a:extLst>
              </a:tr>
              <a:tr h="264929">
                <a:tc>
                  <a:txBody>
                    <a:bodyPr/>
                    <a:lstStyle/>
                    <a:p>
                      <a:pPr algn="l" fontAlgn="b"/>
                      <a:r>
                        <a:rPr lang="es-AR" sz="1000" b="0" i="0" u="none" strike="noStrike" dirty="0">
                          <a:solidFill>
                            <a:schemeClr val="bg1"/>
                          </a:solidFill>
                          <a:effectLst/>
                          <a:latin typeface="Calibri" panose="020F0502020204030204" pitchFamily="34" charset="0"/>
                        </a:rPr>
                        <a:t>Potencial fotovoltaico</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731 </a:t>
                      </a:r>
                    </a:p>
                  </a:txBody>
                  <a:tcPr marL="0" marR="0" marT="0" marB="0" anchor="ctr">
                    <a:solidFill>
                      <a:schemeClr val="accent4">
                        <a:lumMod val="20000"/>
                        <a:lumOff val="80000"/>
                      </a:schemeClr>
                    </a:solidFill>
                  </a:tcPr>
                </a:tc>
                <a:extLst>
                  <a:ext uri="{0D108BD9-81ED-4DB2-BD59-A6C34878D82A}">
                    <a16:rowId xmlns:a16="http://schemas.microsoft.com/office/drawing/2014/main" val="2216131605"/>
                  </a:ext>
                </a:extLst>
              </a:tr>
              <a:tr h="413468">
                <a:tc>
                  <a:txBody>
                    <a:bodyPr/>
                    <a:lstStyle/>
                    <a:p>
                      <a:pPr algn="l" fontAlgn="b"/>
                      <a:r>
                        <a:rPr lang="es-AR" sz="1000" b="0" i="0" u="none" strike="noStrike" dirty="0">
                          <a:solidFill>
                            <a:schemeClr val="bg1"/>
                          </a:solidFill>
                          <a:effectLst/>
                          <a:latin typeface="Calibri" panose="020F0502020204030204" pitchFamily="34" charset="0"/>
                        </a:rPr>
                        <a:t>Cambio de mercado de energía regulado a no regulado en Sede La Pola</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78 </a:t>
                      </a:r>
                    </a:p>
                  </a:txBody>
                  <a:tcPr marL="0" marR="0" marT="0" marB="0" anchor="ctr">
                    <a:solidFill>
                      <a:schemeClr val="accent4">
                        <a:lumMod val="20000"/>
                        <a:lumOff val="80000"/>
                      </a:schemeClr>
                    </a:solidFill>
                  </a:tcPr>
                </a:tc>
                <a:extLst>
                  <a:ext uri="{0D108BD9-81ED-4DB2-BD59-A6C34878D82A}">
                    <a16:rowId xmlns:a16="http://schemas.microsoft.com/office/drawing/2014/main" val="3847672900"/>
                  </a:ext>
                </a:extLst>
              </a:tr>
              <a:tr h="413468">
                <a:tc>
                  <a:txBody>
                    <a:bodyPr/>
                    <a:lstStyle/>
                    <a:p>
                      <a:pPr algn="l" fontAlgn="b"/>
                      <a:r>
                        <a:rPr lang="es-AR" sz="1000" b="0" i="0" u="none" strike="noStrike" dirty="0">
                          <a:solidFill>
                            <a:schemeClr val="bg1"/>
                          </a:solidFill>
                          <a:effectLst/>
                          <a:latin typeface="Calibri" panose="020F0502020204030204" pitchFamily="34" charset="0"/>
                        </a:rPr>
                        <a:t>Disminución de operación de las bombas sumergibles – Estación de bombeo</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5 </a:t>
                      </a:r>
                    </a:p>
                  </a:txBody>
                  <a:tcPr marL="0" marR="0" marT="0" marB="0" anchor="ctr">
                    <a:solidFill>
                      <a:schemeClr val="accent4">
                        <a:lumMod val="20000"/>
                        <a:lumOff val="80000"/>
                      </a:schemeClr>
                    </a:solidFill>
                  </a:tcPr>
                </a:tc>
                <a:extLst>
                  <a:ext uri="{0D108BD9-81ED-4DB2-BD59-A6C34878D82A}">
                    <a16:rowId xmlns:a16="http://schemas.microsoft.com/office/drawing/2014/main" val="197793419"/>
                  </a:ext>
                </a:extLst>
              </a:tr>
              <a:tr h="264929">
                <a:tc>
                  <a:txBody>
                    <a:bodyPr/>
                    <a:lstStyle/>
                    <a:p>
                      <a:pPr algn="l" fontAlgn="b"/>
                      <a:r>
                        <a:rPr lang="es-AR" sz="1000" b="0" i="0" u="none" strike="noStrike" dirty="0">
                          <a:solidFill>
                            <a:schemeClr val="bg1"/>
                          </a:solidFill>
                          <a:effectLst/>
                          <a:latin typeface="Calibri" panose="020F0502020204030204" pitchFamily="34" charset="0"/>
                        </a:rPr>
                        <a:t>Cambio de Floculador Horizontal 3</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2 </a:t>
                      </a:r>
                    </a:p>
                  </a:txBody>
                  <a:tcPr marL="0" marR="0" marT="0" marB="0" anchor="ctr">
                    <a:solidFill>
                      <a:schemeClr val="accent4">
                        <a:lumMod val="20000"/>
                        <a:lumOff val="80000"/>
                      </a:schemeClr>
                    </a:solidFill>
                  </a:tcPr>
                </a:tc>
                <a:extLst>
                  <a:ext uri="{0D108BD9-81ED-4DB2-BD59-A6C34878D82A}">
                    <a16:rowId xmlns:a16="http://schemas.microsoft.com/office/drawing/2014/main" val="424720040"/>
                  </a:ext>
                </a:extLst>
              </a:tr>
              <a:tr h="264929">
                <a:tc>
                  <a:txBody>
                    <a:bodyPr/>
                    <a:lstStyle/>
                    <a:p>
                      <a:pPr algn="l" fontAlgn="b"/>
                      <a:r>
                        <a:rPr lang="es-AR" sz="1000" b="0" i="0" u="none" strike="noStrike" dirty="0">
                          <a:solidFill>
                            <a:schemeClr val="bg1"/>
                          </a:solidFill>
                          <a:effectLst/>
                          <a:latin typeface="Calibri" panose="020F0502020204030204" pitchFamily="34" charset="0"/>
                        </a:rPr>
                        <a:t>Cambio de Floculador Horizontal 5</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1 </a:t>
                      </a:r>
                    </a:p>
                  </a:txBody>
                  <a:tcPr marL="0" marR="0" marT="0" marB="0" anchor="ctr">
                    <a:solidFill>
                      <a:schemeClr val="accent4">
                        <a:lumMod val="20000"/>
                        <a:lumOff val="80000"/>
                      </a:schemeClr>
                    </a:solidFill>
                  </a:tcPr>
                </a:tc>
                <a:extLst>
                  <a:ext uri="{0D108BD9-81ED-4DB2-BD59-A6C34878D82A}">
                    <a16:rowId xmlns:a16="http://schemas.microsoft.com/office/drawing/2014/main" val="1632982750"/>
                  </a:ext>
                </a:extLst>
              </a:tr>
              <a:tr h="275645">
                <a:tc>
                  <a:txBody>
                    <a:bodyPr/>
                    <a:lstStyle/>
                    <a:p>
                      <a:pPr algn="l" fontAlgn="b"/>
                      <a:r>
                        <a:rPr lang="es-AR" sz="1000" b="0" i="0" u="none" strike="noStrike" dirty="0">
                          <a:solidFill>
                            <a:schemeClr val="bg1"/>
                          </a:solidFill>
                          <a:effectLst/>
                          <a:latin typeface="Calibri" panose="020F0502020204030204" pitchFamily="34" charset="0"/>
                        </a:rPr>
                        <a:t>Cambio de Iluminación en área exterior</a:t>
                      </a:r>
                    </a:p>
                  </a:txBody>
                  <a:tcPr marL="0" marR="0" marT="0" marB="0" anchor="ctr">
                    <a:solidFill>
                      <a:srgbClr val="276F8B"/>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a:t>
                      </a:r>
                    </a:p>
                  </a:txBody>
                  <a:tcPr marL="0" marR="0" marT="0"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endParaRPr lang="es-AR" sz="1000" b="0" i="0" u="none" strike="noStrike" kern="120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b" latinLnBrk="0" hangingPunct="1"/>
                      <a:r>
                        <a:rPr lang="es-AR" sz="1000" b="0" i="0" u="none" strike="noStrike" kern="1200" dirty="0">
                          <a:solidFill>
                            <a:schemeClr val="tx1"/>
                          </a:solidFill>
                          <a:effectLst/>
                          <a:latin typeface="Calibri" panose="020F0502020204030204" pitchFamily="34" charset="0"/>
                          <a:ea typeface="+mn-ea"/>
                          <a:cs typeface="+mn-cs"/>
                        </a:rPr>
                        <a:t>12 </a:t>
                      </a:r>
                    </a:p>
                  </a:txBody>
                  <a:tcPr marL="0" marR="0" marT="0" marB="0" anchor="ctr">
                    <a:solidFill>
                      <a:schemeClr val="accent4">
                        <a:lumMod val="20000"/>
                        <a:lumOff val="80000"/>
                      </a:schemeClr>
                    </a:solidFill>
                  </a:tcPr>
                </a:tc>
                <a:extLst>
                  <a:ext uri="{0D108BD9-81ED-4DB2-BD59-A6C34878D82A}">
                    <a16:rowId xmlns:a16="http://schemas.microsoft.com/office/drawing/2014/main" val="3356515207"/>
                  </a:ext>
                </a:extLst>
              </a:tr>
            </a:tbl>
          </a:graphicData>
        </a:graphic>
      </p:graphicFrame>
    </p:spTree>
    <p:extLst>
      <p:ext uri="{BB962C8B-B14F-4D97-AF65-F5344CB8AC3E}">
        <p14:creationId xmlns:p14="http://schemas.microsoft.com/office/powerpoint/2010/main" val="2218251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3822441128"/>
              </p:ext>
            </p:extLst>
          </p:nvPr>
        </p:nvGraphicFramePr>
        <p:xfrm>
          <a:off x="170688" y="2318374"/>
          <a:ext cx="6486146" cy="131798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Proveer un servicio continuo y seguro</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algn="l" defTabSz="685800" rtl="0" eaLnBrk="1" fontAlgn="ctr" latinLnBrk="0" hangingPunct="1"/>
                      <a:r>
                        <a:rPr lang="es-ES" sz="1000" b="1" i="0" u="none" strike="noStrike" kern="1200" noProof="0" dirty="0">
                          <a:solidFill>
                            <a:schemeClr val="bg1"/>
                          </a:solidFill>
                          <a:effectLst/>
                          <a:latin typeface="Calibri" panose="020F0502020204030204" pitchFamily="34" charset="0"/>
                          <a:ea typeface="+mn-ea"/>
                          <a:cs typeface="+mn-cs"/>
                        </a:rPr>
                        <a:t>*</a:t>
                      </a:r>
                    </a:p>
                  </a:txBody>
                  <a:tcPr marL="45720" marR="45720" anchor="ctr">
                    <a:solidFill>
                      <a:srgbClr val="276F8B"/>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marL="0" algn="l" defTabSz="685800" rtl="0" eaLnBrk="1" fontAlgn="ctr" latinLnBrk="0" hangingPunct="1"/>
                      <a:endParaRPr lang="es-ES" sz="1000" b="1" i="0" u="none" strike="noStrike" kern="1200" noProof="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4015642124"/>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2841252885"/>
              </p:ext>
            </p:extLst>
          </p:nvPr>
        </p:nvGraphicFramePr>
        <p:xfrm>
          <a:off x="170688" y="3864038"/>
          <a:ext cx="6486143" cy="1406254"/>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Proveer un servicio continuo y seguro</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marL="0" algn="l" defTabSz="685800" rtl="0" eaLnBrk="1" fontAlgn="ctr" latinLnBrk="0" hangingPunct="1"/>
                      <a:endParaRPr lang="es-ES" sz="1000" b="1" i="0" u="none" strike="noStrike" kern="1200" noProof="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marL="0" algn="l" defTabSz="685800" rtl="0" eaLnBrk="1" fontAlgn="ctr" latinLnBrk="0" hangingPunct="1"/>
                      <a:endParaRPr lang="es-ES" sz="1000" b="1" i="0" u="none" strike="noStrike" kern="1200" noProof="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accent4">
                        <a:lumMod val="20000"/>
                        <a:lumOff val="80000"/>
                      </a:schemeClr>
                    </a:solidFill>
                  </a:tcPr>
                </a:tc>
                <a:extLst>
                  <a:ext uri="{0D108BD9-81ED-4DB2-BD59-A6C34878D82A}">
                    <a16:rowId xmlns:a16="http://schemas.microsoft.com/office/drawing/2014/main" val="3151180846"/>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7030A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14</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8" name="CuadroTexto 17">
            <a:extLst>
              <a:ext uri="{FF2B5EF4-FFF2-40B4-BE49-F238E27FC236}">
                <a16:creationId xmlns:a16="http://schemas.microsoft.com/office/drawing/2014/main" id="{DE31DC72-B7A1-231D-2565-1A3BAB6B27D5}"/>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1445198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176975899"/>
              </p:ext>
            </p:extLst>
          </p:nvPr>
        </p:nvGraphicFramePr>
        <p:xfrm>
          <a:off x="170688" y="2318374"/>
          <a:ext cx="6486146" cy="131798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Asegurar el Servicio de Recolección de Aguas Residuales</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algn="l" fontAlgn="b"/>
                      <a:r>
                        <a:rPr lang="es-AR" sz="1000" b="0" i="0" u="none" strike="noStrike" dirty="0">
                          <a:solidFill>
                            <a:schemeClr val="bg1"/>
                          </a:solidFill>
                          <a:effectLst/>
                          <a:latin typeface="Calibri" panose="020F0502020204030204" pitchFamily="34" charset="0"/>
                        </a:rPr>
                        <a:t> Reponer el 6% de las redes de alcantarillado de acueducto IBAL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algn="l" fontAlgn="b"/>
                      <a:r>
                        <a:rPr lang="es-AR" sz="1000" b="0" i="0" u="none" strike="noStrike" dirty="0">
                          <a:solidFill>
                            <a:schemeClr val="bg1"/>
                          </a:solidFill>
                          <a:effectLst/>
                          <a:latin typeface="Calibri" panose="020F0502020204030204" pitchFamily="34" charset="0"/>
                        </a:rPr>
                        <a:t> Construir 5 colectores de aguas residuales </a:t>
                      </a:r>
                    </a:p>
                  </a:txBody>
                  <a:tcPr marL="0" marR="0" marT="0" marB="0" anchor="b">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extLst>
                  <a:ext uri="{0D108BD9-81ED-4DB2-BD59-A6C34878D82A}">
                    <a16:rowId xmlns:a16="http://schemas.microsoft.com/office/drawing/2014/main" val="4015642124"/>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586235501"/>
              </p:ext>
            </p:extLst>
          </p:nvPr>
        </p:nvGraphicFramePr>
        <p:xfrm>
          <a:off x="170688" y="3864038"/>
          <a:ext cx="6486143" cy="1406254"/>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r>
                        <a:rPr lang="es-ES" sz="1100" b="1" dirty="0">
                          <a:solidFill>
                            <a:srgbClr val="095388"/>
                          </a:solidFill>
                          <a:effectLst/>
                          <a:latin typeface="+mn-lt"/>
                        </a:rPr>
                        <a:t>Asegurar el Servicio de Recolección de Aguas Residuales</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algn="l" fontAlgn="b"/>
                      <a:r>
                        <a:rPr lang="es-AR" sz="1000" b="0" i="0" u="none" strike="noStrike" dirty="0">
                          <a:solidFill>
                            <a:schemeClr val="bg1"/>
                          </a:solidFill>
                          <a:effectLst/>
                          <a:latin typeface="Calibri" panose="020F0502020204030204" pitchFamily="34" charset="0"/>
                        </a:rPr>
                        <a:t> Reponer el 6% de las redes de alcantarillado de acueducto IBAL </a:t>
                      </a:r>
                    </a:p>
                  </a:txBody>
                  <a:tcPr marL="0" marR="0" marT="0" marB="0" anchor="b">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r>
                        <a:rPr lang="en-US" sz="1000" kern="1200" dirty="0">
                          <a:solidFill>
                            <a:schemeClr val="tx1"/>
                          </a:solidFill>
                          <a:latin typeface="+mn-lt"/>
                          <a:ea typeface="+mn-ea"/>
                          <a:cs typeface="+mn-cs"/>
                        </a:rPr>
                        <a:t>-</a:t>
                      </a: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algn="l" fontAlgn="b"/>
                      <a:r>
                        <a:rPr lang="es-AR" sz="1000" b="0" i="0" u="none" strike="noStrike" dirty="0">
                          <a:solidFill>
                            <a:schemeClr val="bg1"/>
                          </a:solidFill>
                          <a:effectLst/>
                          <a:latin typeface="Calibri" panose="020F0502020204030204" pitchFamily="34" charset="0"/>
                        </a:rPr>
                        <a:t> Construir 5 colectores de aguas residuales </a:t>
                      </a:r>
                    </a:p>
                  </a:txBody>
                  <a:tcPr marL="0" marR="0" marT="0" marB="0" anchor="b">
                    <a:solidFill>
                      <a:srgbClr val="276F8B"/>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algn="ctr" fontAlgn="b"/>
                      <a:r>
                        <a:rPr lang="es-AR" sz="1000" b="0" i="0" u="none" strike="noStrike" dirty="0">
                          <a:solidFill>
                            <a:schemeClr val="tx1"/>
                          </a:solidFill>
                          <a:effectLst/>
                          <a:latin typeface="Calibri" panose="020F0502020204030204" pitchFamily="34" charset="0"/>
                        </a:rPr>
                        <a:t>-</a:t>
                      </a:r>
                    </a:p>
                  </a:txBody>
                  <a:tcPr marL="0" marR="0" marT="0"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endParaRPr lang="en-US" sz="1000" kern="1200" dirty="0">
                        <a:solidFill>
                          <a:schemeClr val="tx1"/>
                        </a:solidFill>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lnSpc>
                          <a:spcPct val="115000"/>
                        </a:lnSpc>
                        <a:spcAft>
                          <a:spcPts val="600"/>
                        </a:spcAft>
                      </a:pPr>
                      <a:r>
                        <a:rPr lang="en-US" sz="1000" kern="1200" dirty="0">
                          <a:solidFill>
                            <a:schemeClr val="tx1"/>
                          </a:solidFill>
                          <a:latin typeface="+mn-lt"/>
                          <a:ea typeface="+mn-ea"/>
                          <a:cs typeface="+mn-cs"/>
                        </a:rPr>
                        <a:t>-</a:t>
                      </a:r>
                    </a:p>
                  </a:txBody>
                  <a:tcPr marL="4763" marR="4763" marT="4763" marB="0" anchor="ctr">
                    <a:solidFill>
                      <a:schemeClr val="accent4">
                        <a:lumMod val="20000"/>
                        <a:lumOff val="80000"/>
                      </a:schemeClr>
                    </a:solidFill>
                  </a:tcPr>
                </a:tc>
                <a:extLst>
                  <a:ext uri="{0D108BD9-81ED-4DB2-BD59-A6C34878D82A}">
                    <a16:rowId xmlns:a16="http://schemas.microsoft.com/office/drawing/2014/main" val="3151180846"/>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7030A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15</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Tree>
    <p:extLst>
      <p:ext uri="{BB962C8B-B14F-4D97-AF65-F5344CB8AC3E}">
        <p14:creationId xmlns:p14="http://schemas.microsoft.com/office/powerpoint/2010/main" val="1439249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3216610765"/>
              </p:ext>
            </p:extLst>
          </p:nvPr>
        </p:nvGraphicFramePr>
        <p:xfrm>
          <a:off x="170688" y="2318374"/>
          <a:ext cx="6486146" cy="1317988"/>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Asegurar la Gestión del Cliente</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algn="l" defTabSz="685800" rtl="0" eaLnBrk="1" fontAlgn="ctr" latinLnBrk="0" hangingPunct="1"/>
                      <a:r>
                        <a:rPr lang="es-ES" sz="1000" b="1" i="0" u="none" strike="noStrike" kern="1200" noProof="0" dirty="0">
                          <a:solidFill>
                            <a:schemeClr val="bg1"/>
                          </a:solidFill>
                          <a:effectLst/>
                          <a:latin typeface="Calibri" panose="020F0502020204030204" pitchFamily="34" charset="0"/>
                          <a:ea typeface="+mn-ea"/>
                          <a:cs typeface="+mn-cs"/>
                        </a:rPr>
                        <a:t>*</a:t>
                      </a:r>
                    </a:p>
                  </a:txBody>
                  <a:tcPr marL="45720" marR="45720" anchor="ctr">
                    <a:solidFill>
                      <a:srgbClr val="276F8B"/>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10002"/>
                  </a:ext>
                </a:extLst>
              </a:tr>
              <a:tr h="392433">
                <a:tc>
                  <a:txBody>
                    <a:bodyPr/>
                    <a:lstStyle/>
                    <a:p>
                      <a:pPr marL="0" algn="l" defTabSz="685800" rtl="0" eaLnBrk="1" fontAlgn="ctr" latinLnBrk="0" hangingPunct="1"/>
                      <a:endParaRPr lang="es-ES" sz="1000" b="1" i="0" u="none" strike="noStrike" kern="1200" noProof="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45720" marR="45720" anchor="ctr">
                    <a:solidFill>
                      <a:srgbClr val="58B6C0">
                        <a:alpha val="50196"/>
                      </a:srgb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4015642124"/>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2409273161"/>
              </p:ext>
            </p:extLst>
          </p:nvPr>
        </p:nvGraphicFramePr>
        <p:xfrm>
          <a:off x="170688" y="3864038"/>
          <a:ext cx="6486143" cy="1406254"/>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Asegurar la Gestión del Cliente</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marL="0" algn="l" defTabSz="685800" rtl="0" eaLnBrk="1" fontAlgn="ctr" latinLnBrk="0" hangingPunct="1"/>
                      <a:endParaRPr lang="es-ES" sz="1000" b="1" i="0" u="none" strike="noStrike" kern="1200" noProof="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r h="393501">
                <a:tc>
                  <a:txBody>
                    <a:bodyPr/>
                    <a:lstStyle/>
                    <a:p>
                      <a:pPr marL="0" algn="l" defTabSz="685800" rtl="0" eaLnBrk="1" fontAlgn="ctr" latinLnBrk="0" hangingPunct="1"/>
                      <a:endParaRPr lang="es-ES" sz="1000" b="1" i="0" u="none" strike="noStrike" kern="1200" noProof="0" dirty="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4763" marR="4763" marT="4763" marB="0" anchor="ctr">
                    <a:solidFill>
                      <a:schemeClr val="accent4">
                        <a:lumMod val="20000"/>
                        <a:lumOff val="80000"/>
                      </a:schemeClr>
                    </a:solidFill>
                  </a:tcPr>
                </a:tc>
                <a:extLst>
                  <a:ext uri="{0D108BD9-81ED-4DB2-BD59-A6C34878D82A}">
                    <a16:rowId xmlns:a16="http://schemas.microsoft.com/office/drawing/2014/main" val="3151180846"/>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7030A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16</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
        <p:nvSpPr>
          <p:cNvPr id="13" name="CuadroTexto 12">
            <a:extLst>
              <a:ext uri="{FF2B5EF4-FFF2-40B4-BE49-F238E27FC236}">
                <a16:creationId xmlns:a16="http://schemas.microsoft.com/office/drawing/2014/main" id="{2D007642-0457-F2F9-6B87-C7E75A5FF50A}"/>
              </a:ext>
            </a:extLst>
          </p:cNvPr>
          <p:cNvSpPr txBox="1"/>
          <p:nvPr/>
        </p:nvSpPr>
        <p:spPr>
          <a:xfrm>
            <a:off x="13347" y="6496552"/>
            <a:ext cx="578241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30000" noProof="0" dirty="0">
                <a:ln>
                  <a:noFill/>
                </a:ln>
                <a:solidFill>
                  <a:schemeClr val="bg1">
                    <a:lumMod val="75000"/>
                  </a:schemeClr>
                </a:solidFill>
                <a:effectLst/>
                <a:uLnTx/>
                <a:uFillTx/>
                <a:latin typeface="Calibri"/>
                <a:ea typeface="+mn-ea"/>
                <a:cs typeface="+mn-cs"/>
              </a:rPr>
              <a:t>*La empresa no presentó inversiones para el presente Objetivo Estratégico</a:t>
            </a:r>
          </a:p>
        </p:txBody>
      </p:sp>
    </p:spTree>
    <p:extLst>
      <p:ext uri="{BB962C8B-B14F-4D97-AF65-F5344CB8AC3E}">
        <p14:creationId xmlns:p14="http://schemas.microsoft.com/office/powerpoint/2010/main" val="3937885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824151931"/>
              </p:ext>
            </p:extLst>
          </p:nvPr>
        </p:nvGraphicFramePr>
        <p:xfrm>
          <a:off x="170688" y="2318374"/>
          <a:ext cx="6486146" cy="925555"/>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Contar con recursos humanos capacitados, y con una compensación competitiva y basada en el desempeño</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1000" b="0" i="0" u="none" strike="noStrike" noProof="0" dirty="0">
                          <a:solidFill>
                            <a:schemeClr val="bg1"/>
                          </a:solidFill>
                          <a:effectLst/>
                          <a:latin typeface="Calibri" panose="020F0502020204030204" pitchFamily="34" charset="0"/>
                        </a:rPr>
                        <a:t> </a:t>
                      </a:r>
                      <a:r>
                        <a:rPr lang="es-AR" sz="1000" b="0" i="0" u="none" strike="noStrike" noProof="0" dirty="0">
                          <a:solidFill>
                            <a:schemeClr val="bg1"/>
                          </a:solidFill>
                          <a:effectLst/>
                          <a:latin typeface="Calibri" panose="020F0502020204030204" pitchFamily="34" charset="0"/>
                        </a:rPr>
                        <a:t>Gastos de capacitación de personal</a:t>
                      </a:r>
                    </a:p>
                  </a:txBody>
                  <a:tcPr marL="45720" marR="4572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221</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239</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252</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262</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273</a:t>
                      </a:r>
                    </a:p>
                  </a:txBody>
                  <a:tcPr marL="4763" marR="4763" marT="4763"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3886793648"/>
              </p:ext>
            </p:extLst>
          </p:nvPr>
        </p:nvGraphicFramePr>
        <p:xfrm>
          <a:off x="170688" y="3864038"/>
          <a:ext cx="6486143" cy="1012753"/>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Contar con recursos humanos capacitados, y con una compensación competitiva y basada en el desempeño</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1000" b="0" i="0" u="none" strike="noStrike" noProof="0" dirty="0">
                          <a:solidFill>
                            <a:schemeClr val="bg1"/>
                          </a:solidFill>
                          <a:effectLst/>
                          <a:latin typeface="Calibri" panose="020F0502020204030204" pitchFamily="34" charset="0"/>
                        </a:rPr>
                        <a:t> </a:t>
                      </a:r>
                      <a:r>
                        <a:rPr lang="es-AR" sz="1000" b="0" i="0" u="none" strike="noStrike" noProof="0" dirty="0">
                          <a:solidFill>
                            <a:schemeClr val="bg1"/>
                          </a:solidFill>
                          <a:effectLst/>
                          <a:latin typeface="Calibri" panose="020F0502020204030204" pitchFamily="34" charset="0"/>
                        </a:rPr>
                        <a:t>Gastos de capacitación de personal</a:t>
                      </a:r>
                    </a:p>
                  </a:txBody>
                  <a:tcPr marL="45720" marR="45720" anchor="ctr">
                    <a:solidFill>
                      <a:srgbClr val="276F8B"/>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286</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298</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311</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2.142</a:t>
                      </a: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C0D8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17</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Tree>
    <p:extLst>
      <p:ext uri="{BB962C8B-B14F-4D97-AF65-F5344CB8AC3E}">
        <p14:creationId xmlns:p14="http://schemas.microsoft.com/office/powerpoint/2010/main" val="377534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764018-D3DB-9E41-97D3-3779F05F3AB4}"/>
              </a:ext>
            </a:extLst>
          </p:cNvPr>
          <p:cNvSpPr/>
          <p:nvPr/>
        </p:nvSpPr>
        <p:spPr>
          <a:xfrm>
            <a:off x="571500" y="595495"/>
            <a:ext cx="5845424" cy="603691"/>
          </a:xfrm>
          <a:prstGeom prst="rect">
            <a:avLst/>
          </a:prstGeom>
        </p:spPr>
        <p:txBody>
          <a:bodyPr wrap="square" lIns="0">
            <a:spAutoFit/>
          </a:bodyPr>
          <a:lstStyle/>
          <a:p>
            <a:r>
              <a:rPr lang="es-ES" sz="3323" b="1" dirty="0">
                <a:solidFill>
                  <a:srgbClr val="276F8B"/>
                </a:solidFill>
              </a:rPr>
              <a:t>Directorio</a:t>
            </a:r>
          </a:p>
        </p:txBody>
      </p:sp>
      <p:sp>
        <p:nvSpPr>
          <p:cNvPr id="5" name="Rectangle 4">
            <a:extLst>
              <a:ext uri="{FF2B5EF4-FFF2-40B4-BE49-F238E27FC236}">
                <a16:creationId xmlns:a16="http://schemas.microsoft.com/office/drawing/2014/main" id="{8159CF20-0D2E-BD45-AB6E-6B7994E34CB6}"/>
              </a:ext>
            </a:extLst>
          </p:cNvPr>
          <p:cNvSpPr/>
          <p:nvPr/>
        </p:nvSpPr>
        <p:spPr>
          <a:xfrm>
            <a:off x="2487168" y="1420696"/>
            <a:ext cx="3790354" cy="5692969"/>
          </a:xfrm>
          <a:prstGeom prst="rect">
            <a:avLst/>
          </a:prstGeom>
        </p:spPr>
        <p:txBody>
          <a:bodyPr wrap="square" lIns="0">
            <a:spAutoFit/>
          </a:bodyPr>
          <a:lstStyle/>
          <a:p>
            <a:pPr algn="just">
              <a:lnSpc>
                <a:spcPct val="150000"/>
              </a:lnSpc>
            </a:pPr>
            <a:r>
              <a:rPr lang="es-AR" sz="1108" dirty="0">
                <a:solidFill>
                  <a:schemeClr val="tx1">
                    <a:lumMod val="65000"/>
                    <a:lumOff val="35000"/>
                  </a:schemeClr>
                </a:solidFill>
                <a:ea typeface="Roboto" panose="02000000000000000000" pitchFamily="2" charset="0"/>
              </a:rPr>
              <a:t>El Plan Estratégico de la empresa IBAL se estructura en cinco capítulos, cuyo contenido se describe a continuación:</a:t>
            </a:r>
          </a:p>
          <a:p>
            <a:pPr algn="just">
              <a:lnSpc>
                <a:spcPct val="150000"/>
              </a:lnSpc>
            </a:pPr>
            <a:endParaRPr lang="es-AR" sz="1108" dirty="0">
              <a:solidFill>
                <a:schemeClr val="tx1">
                  <a:lumMod val="65000"/>
                  <a:lumOff val="35000"/>
                </a:schemeClr>
              </a:solidFill>
              <a:ea typeface="Roboto" panose="02000000000000000000" pitchFamily="2" charset="0"/>
            </a:endParaRPr>
          </a:p>
          <a:p>
            <a:pPr algn="just">
              <a:lnSpc>
                <a:spcPct val="150000"/>
              </a:lnSpc>
            </a:pPr>
            <a:r>
              <a:rPr lang="es-AR" sz="1108" b="1" dirty="0">
                <a:solidFill>
                  <a:srgbClr val="276F8B"/>
                </a:solidFill>
                <a:ea typeface="Roboto" panose="02000000000000000000" pitchFamily="2" charset="0"/>
              </a:rPr>
              <a:t>Capítulo 1. </a:t>
            </a:r>
            <a:r>
              <a:rPr lang="es-AR" sz="1108" dirty="0">
                <a:solidFill>
                  <a:schemeClr val="tx1">
                    <a:lumMod val="65000"/>
                    <a:lumOff val="35000"/>
                  </a:schemeClr>
                </a:solidFill>
                <a:ea typeface="Roboto" panose="02000000000000000000" pitchFamily="2" charset="0"/>
              </a:rPr>
              <a:t>Resumen Ejecutivo. Este capítulo presenta a los participantes y resume el objeto y alcance del producto.</a:t>
            </a:r>
          </a:p>
          <a:p>
            <a:pPr algn="just">
              <a:lnSpc>
                <a:spcPct val="150000"/>
              </a:lnSpc>
            </a:pPr>
            <a:r>
              <a:rPr lang="es-AR" sz="1108" b="1" dirty="0">
                <a:solidFill>
                  <a:srgbClr val="276F8B"/>
                </a:solidFill>
                <a:ea typeface="Roboto" panose="02000000000000000000" pitchFamily="2" charset="0"/>
              </a:rPr>
              <a:t>Capítulo 2. </a:t>
            </a:r>
            <a:r>
              <a:rPr lang="es-AR" sz="1108" dirty="0">
                <a:solidFill>
                  <a:schemeClr val="tx1">
                    <a:lumMod val="65000"/>
                    <a:lumOff val="35000"/>
                  </a:schemeClr>
                </a:solidFill>
                <a:ea typeface="Roboto" panose="02000000000000000000" pitchFamily="2" charset="0"/>
              </a:rPr>
              <a:t>Herramientas de Diseño. Definición de Plan estratégico, comprensión de las metodologías utilizadas para la construcción del Plan Estratégico.</a:t>
            </a:r>
          </a:p>
          <a:p>
            <a:pPr algn="just">
              <a:lnSpc>
                <a:spcPct val="150000"/>
              </a:lnSpc>
            </a:pPr>
            <a:r>
              <a:rPr lang="es-AR" sz="1108" b="1" dirty="0">
                <a:solidFill>
                  <a:srgbClr val="276F8B"/>
                </a:solidFill>
                <a:ea typeface="Roboto" panose="02000000000000000000" pitchFamily="2" charset="0"/>
              </a:rPr>
              <a:t>Capítulo 3. </a:t>
            </a:r>
            <a:r>
              <a:rPr lang="es-AR" sz="1108" dirty="0">
                <a:solidFill>
                  <a:schemeClr val="tx1">
                    <a:lumMod val="65000"/>
                    <a:lumOff val="35000"/>
                  </a:schemeClr>
                </a:solidFill>
                <a:ea typeface="Roboto" panose="02000000000000000000" pitchFamily="2" charset="0"/>
              </a:rPr>
              <a:t>Mapa Estratégico. Este capítulo muestra el resultado del Mapa Estratégico, Objetivos e Indicadores junto a sus líneas base y metas.</a:t>
            </a:r>
          </a:p>
          <a:p>
            <a:pPr algn="just">
              <a:lnSpc>
                <a:spcPct val="150000"/>
              </a:lnSpc>
            </a:pPr>
            <a:r>
              <a:rPr lang="es-AR" sz="1108" b="1" dirty="0">
                <a:solidFill>
                  <a:srgbClr val="276F8B"/>
                </a:solidFill>
                <a:ea typeface="Roboto" panose="02000000000000000000" pitchFamily="2" charset="0"/>
              </a:rPr>
              <a:t>Capítulo 4. </a:t>
            </a:r>
            <a:r>
              <a:rPr lang="es-AR" sz="1108" dirty="0">
                <a:solidFill>
                  <a:schemeClr val="tx1">
                    <a:lumMod val="65000"/>
                    <a:lumOff val="35000"/>
                  </a:schemeClr>
                </a:solidFill>
                <a:ea typeface="Roboto" panose="02000000000000000000" pitchFamily="2" charset="0"/>
              </a:rPr>
              <a:t>Plan de Implementación. Con base a las acciones consideradas como parte del Plan Estratégico 2020-2028 y considerando otras acciones, este capítulo muestra el Plan de Implementación para la ejecución de las inversiones e iniciativas para cada uno de los Objetivos Estratégicos.</a:t>
            </a:r>
          </a:p>
          <a:p>
            <a:pPr algn="just">
              <a:lnSpc>
                <a:spcPct val="150000"/>
              </a:lnSpc>
            </a:pPr>
            <a:r>
              <a:rPr lang="es-AR" sz="1108" b="1" dirty="0">
                <a:solidFill>
                  <a:srgbClr val="276F8B"/>
                </a:solidFill>
                <a:ea typeface="Roboto" panose="02000000000000000000" pitchFamily="2" charset="0"/>
              </a:rPr>
              <a:t>Capítulo 5. </a:t>
            </a:r>
            <a:r>
              <a:rPr lang="es-AR" sz="1108" dirty="0">
                <a:solidFill>
                  <a:schemeClr val="tx1">
                    <a:lumMod val="65000"/>
                    <a:lumOff val="35000"/>
                  </a:schemeClr>
                </a:solidFill>
                <a:ea typeface="Roboto" panose="02000000000000000000" pitchFamily="2" charset="0"/>
              </a:rPr>
              <a:t>Escenarios y Modelo Financiero. Este capítulo muestra los resultados del modelo financiero, en consideración de las acciones propuestas en el Plan Estratégico 2020-2028, para cada uno de los tres escenarios planteados.</a:t>
            </a:r>
          </a:p>
          <a:p>
            <a:pPr algn="just">
              <a:lnSpc>
                <a:spcPct val="150000"/>
              </a:lnSpc>
            </a:pPr>
            <a:endParaRPr lang="es-AR" sz="1108" dirty="0">
              <a:solidFill>
                <a:schemeClr val="tx1">
                  <a:lumMod val="65000"/>
                  <a:lumOff val="35000"/>
                </a:schemeClr>
              </a:solidFill>
              <a:ea typeface="Roboto" panose="02000000000000000000" pitchFamily="2" charset="0"/>
            </a:endParaRPr>
          </a:p>
          <a:p>
            <a:pPr algn="just">
              <a:lnSpc>
                <a:spcPct val="150000"/>
              </a:lnSpc>
            </a:pPr>
            <a:r>
              <a:rPr lang="es-ES" sz="1108" b="1" dirty="0">
                <a:solidFill>
                  <a:srgbClr val="276F8B"/>
                </a:solidFill>
                <a:ea typeface="Roboto" panose="02000000000000000000" pitchFamily="2" charset="0"/>
              </a:rPr>
              <a:t>Anexo. </a:t>
            </a:r>
            <a:r>
              <a:rPr lang="es-ES" sz="1108" dirty="0">
                <a:solidFill>
                  <a:schemeClr val="tx1">
                    <a:lumMod val="65000"/>
                    <a:lumOff val="35000"/>
                  </a:schemeClr>
                </a:solidFill>
              </a:rPr>
              <a:t>Herramienta Modelo Financiero. </a:t>
            </a:r>
          </a:p>
        </p:txBody>
      </p:sp>
      <p:sp>
        <p:nvSpPr>
          <p:cNvPr id="8" name="Rectangle 3">
            <a:extLst>
              <a:ext uri="{FF2B5EF4-FFF2-40B4-BE49-F238E27FC236}">
                <a16:creationId xmlns:a16="http://schemas.microsoft.com/office/drawing/2014/main" id="{D9B474E3-AD50-1B41-9479-E4749F66ABC0}"/>
              </a:ext>
            </a:extLst>
          </p:cNvPr>
          <p:cNvSpPr/>
          <p:nvPr/>
        </p:nvSpPr>
        <p:spPr>
          <a:xfrm rot="10800000" flipV="1">
            <a:off x="438703" y="6068297"/>
            <a:ext cx="1685518" cy="2726644"/>
          </a:xfrm>
          <a:prstGeom prst="rect">
            <a:avLst/>
          </a:prstGeom>
        </p:spPr>
        <p:txBody>
          <a:bodyPr wrap="square" lIns="0" tIns="0" rIns="0" bIns="0">
            <a:spAutoFit/>
          </a:bodyPr>
          <a:lstStyle/>
          <a:p>
            <a:pPr>
              <a:lnSpc>
                <a:spcPct val="150000"/>
              </a:lnSpc>
            </a:pPr>
            <a:r>
              <a:rPr lang="es-ES" sz="1846" b="1" dirty="0">
                <a:solidFill>
                  <a:srgbClr val="276F8B"/>
                </a:solidFill>
                <a:latin typeface="Muli Black" pitchFamily="2" charset="77"/>
              </a:rPr>
              <a:t>Plan Estratégico</a:t>
            </a:r>
          </a:p>
          <a:p>
            <a:pPr>
              <a:lnSpc>
                <a:spcPct val="150000"/>
              </a:lnSpc>
            </a:pPr>
            <a:r>
              <a:rPr lang="es-ES" sz="1662" b="1" dirty="0">
                <a:solidFill>
                  <a:schemeClr val="tx1">
                    <a:lumMod val="50000"/>
                    <a:lumOff val="50000"/>
                  </a:schemeClr>
                </a:solidFill>
                <a:latin typeface="Muli Black" pitchFamily="2" charset="77"/>
              </a:rPr>
              <a:t>Empresa ibaguereña de acueducto y alcantarillado </a:t>
            </a:r>
          </a:p>
          <a:p>
            <a:pPr>
              <a:lnSpc>
                <a:spcPct val="150000"/>
              </a:lnSpc>
            </a:pPr>
            <a:r>
              <a:rPr lang="es-ES" sz="1662" b="1" dirty="0">
                <a:solidFill>
                  <a:schemeClr val="tx1">
                    <a:lumMod val="50000"/>
                    <a:lumOff val="50000"/>
                  </a:schemeClr>
                </a:solidFill>
                <a:latin typeface="Muli Black" pitchFamily="2" charset="77"/>
              </a:rPr>
              <a:t>E.S.P.  </a:t>
            </a:r>
          </a:p>
          <a:p>
            <a:pPr>
              <a:lnSpc>
                <a:spcPct val="150000"/>
              </a:lnSpc>
            </a:pPr>
            <a:r>
              <a:rPr lang="es-ES" sz="1846" b="1" dirty="0">
                <a:solidFill>
                  <a:srgbClr val="276F8B"/>
                </a:solidFill>
                <a:latin typeface="Muli Black" pitchFamily="2" charset="77"/>
              </a:rPr>
              <a:t>2020- 2028</a:t>
            </a:r>
            <a:endParaRPr lang="es-ES" sz="1846" dirty="0">
              <a:solidFill>
                <a:srgbClr val="276F8B"/>
              </a:solidFill>
            </a:endParaRPr>
          </a:p>
        </p:txBody>
      </p:sp>
      <p:pic>
        <p:nvPicPr>
          <p:cNvPr id="9" name="Imagen 8"/>
          <p:cNvPicPr>
            <a:picLocks/>
          </p:cNvPicPr>
          <p:nvPr/>
        </p:nvPicPr>
        <p:blipFill>
          <a:blip r:embed="rId2"/>
          <a:stretch>
            <a:fillRect/>
          </a:stretch>
        </p:blipFill>
        <p:spPr>
          <a:xfrm>
            <a:off x="210387" y="2198931"/>
            <a:ext cx="2048400" cy="3852000"/>
          </a:xfrm>
          <a:prstGeom prst="rect">
            <a:avLst/>
          </a:prstGeom>
        </p:spPr>
      </p:pic>
    </p:spTree>
    <p:extLst>
      <p:ext uri="{BB962C8B-B14F-4D97-AF65-F5344CB8AC3E}">
        <p14:creationId xmlns:p14="http://schemas.microsoft.com/office/powerpoint/2010/main" val="3781716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1189006834"/>
              </p:ext>
            </p:extLst>
          </p:nvPr>
        </p:nvGraphicFramePr>
        <p:xfrm>
          <a:off x="170688" y="2318374"/>
          <a:ext cx="6486146" cy="925555"/>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dirty="0">
                          <a:solidFill>
                            <a:srgbClr val="FFFFFF"/>
                          </a:solidFill>
                          <a:effectLst/>
                          <a:latin typeface="+mn-lt"/>
                        </a:rPr>
                        <a:t>ACCIONES (COP millones)</a:t>
                      </a:r>
                      <a:endParaRPr lang="es-ES" sz="1100" dirty="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266561">
                <a:tc gridSpan="7">
                  <a:txBody>
                    <a:bodyPr/>
                    <a:lstStyle/>
                    <a:p>
                      <a:r>
                        <a:rPr lang="es-ES" sz="1100" b="1" dirty="0">
                          <a:solidFill>
                            <a:srgbClr val="095388"/>
                          </a:solidFill>
                          <a:effectLst/>
                          <a:latin typeface="+mn-lt"/>
                        </a:rPr>
                        <a:t>Desarrollar una Cultura Corporativa orientada a Generar Valor y Confianza en el Cliente</a:t>
                      </a:r>
                    </a:p>
                  </a:txBody>
                  <a:tcPr marL="45720" marR="45720" anchor="ctr">
                    <a:solidFill>
                      <a:schemeClr val="bg1"/>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tc hMerge="1">
                  <a:txBody>
                    <a:bodyPr/>
                    <a:lstStyle/>
                    <a:p>
                      <a:pPr algn="r"/>
                      <a:endParaRPr lang="es-ES" sz="1200">
                        <a:effectLst/>
                        <a:latin typeface="+mn-lt"/>
                      </a:endParaRPr>
                    </a:p>
                  </a:txBody>
                  <a:tcPr marL="44450" marR="44450" marT="0" marB="0" anchor="ctr">
                    <a:solidFill>
                      <a:srgbClr val="CFD6EA"/>
                    </a:solidFill>
                  </a:tcPr>
                </a:tc>
                <a:extLst>
                  <a:ext uri="{0D108BD9-81ED-4DB2-BD59-A6C34878D82A}">
                    <a16:rowId xmlns:a16="http://schemas.microsoft.com/office/drawing/2014/main" val="10001"/>
                  </a:ext>
                </a:extLst>
              </a:tr>
              <a:tr h="392433">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1000" b="0" i="0" u="none" strike="noStrike" noProof="0" dirty="0">
                          <a:solidFill>
                            <a:schemeClr val="bg1"/>
                          </a:solidFill>
                          <a:effectLst/>
                          <a:latin typeface="Calibri" panose="020F0502020204030204" pitchFamily="34" charset="0"/>
                        </a:rPr>
                        <a:t>Encuesta sobre cultura corporativa</a:t>
                      </a:r>
                    </a:p>
                  </a:txBody>
                  <a:tcPr marL="45720" marR="4572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50196"/>
                      </a:srgb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16" name="Rectangle 1">
            <a:extLst>
              <a:ext uri="{FF2B5EF4-FFF2-40B4-BE49-F238E27FC236}">
                <a16:creationId xmlns:a16="http://schemas.microsoft.com/office/drawing/2014/main" id="{95EDAEB0-67BE-2446-8700-B3531B4EA161}"/>
              </a:ext>
            </a:extLst>
          </p:cNvPr>
          <p:cNvSpPr/>
          <p:nvPr/>
        </p:nvSpPr>
        <p:spPr>
          <a:xfrm>
            <a:off x="536788" y="275920"/>
            <a:ext cx="4724159" cy="319639"/>
          </a:xfrm>
          <a:prstGeom prst="rect">
            <a:avLst/>
          </a:prstGeom>
        </p:spPr>
        <p:txBody>
          <a:bodyPr wrap="square" lIns="66462">
            <a:spAutoFit/>
          </a:bodyPr>
          <a:lstStyle/>
          <a:p>
            <a:r>
              <a:rPr lang="es-ES_tradnl" sz="1477" b="1"/>
              <a:t>Plan de </a:t>
            </a:r>
            <a:r>
              <a:rPr lang="es-ES_tradnl" sz="1477" b="1">
                <a:solidFill>
                  <a:srgbClr val="095388"/>
                </a:solidFill>
              </a:rPr>
              <a:t>Implementación</a:t>
            </a:r>
          </a:p>
        </p:txBody>
      </p:sp>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257362640"/>
              </p:ext>
            </p:extLst>
          </p:nvPr>
        </p:nvGraphicFramePr>
        <p:xfrm>
          <a:off x="170688" y="3864038"/>
          <a:ext cx="6486143" cy="1012753"/>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dirty="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2029</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2030</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14452">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100" b="1" dirty="0">
                          <a:solidFill>
                            <a:srgbClr val="095388"/>
                          </a:solidFill>
                          <a:effectLst/>
                          <a:latin typeface="+mn-lt"/>
                        </a:rPr>
                        <a:t>Desarrollar una Cultura Corporativa orientada a Generar Valor y Confianza en el Cliente</a:t>
                      </a:r>
                    </a:p>
                  </a:txBody>
                  <a:tcPr marL="41031" marR="41031"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tc hMerge="1">
                  <a:txBody>
                    <a:bodyPr/>
                    <a:lstStyle/>
                    <a:p>
                      <a:pPr algn="r"/>
                      <a:endParaRPr lang="es-ES" sz="1600">
                        <a:solidFill>
                          <a:srgbClr val="095388"/>
                        </a:solidFill>
                        <a:effectLst/>
                        <a:latin typeface="+mn-lt"/>
                      </a:endParaRPr>
                    </a:p>
                  </a:txBody>
                  <a:tcPr marL="44450" marR="44450" marT="0" marB="0" anchor="ctr">
                    <a:solidFill>
                      <a:schemeClr val="bg1"/>
                    </a:solidFill>
                  </a:tcPr>
                </a:tc>
                <a:extLst>
                  <a:ext uri="{0D108BD9-81ED-4DB2-BD59-A6C34878D82A}">
                    <a16:rowId xmlns:a16="http://schemas.microsoft.com/office/drawing/2014/main" val="10004"/>
                  </a:ext>
                </a:extLst>
              </a:tr>
              <a:tr h="393501">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1000" b="0" i="0" u="none" strike="noStrike" noProof="0" dirty="0">
                          <a:solidFill>
                            <a:schemeClr val="bg1"/>
                          </a:solidFill>
                          <a:effectLst/>
                          <a:latin typeface="Calibri" panose="020F0502020204030204" pitchFamily="34" charset="0"/>
                        </a:rPr>
                        <a:t>Encuesta sobre cultura corporativa</a:t>
                      </a:r>
                    </a:p>
                  </a:txBody>
                  <a:tcPr marL="45720" marR="45720" anchor="ctr">
                    <a:solidFill>
                      <a:srgbClr val="276F8B"/>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4,5</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1000" b="0" i="0" u="none" strike="noStrike" kern="1200" dirty="0">
                        <a:solidFill>
                          <a:schemeClr val="tx1"/>
                        </a:solidFill>
                        <a:effectLst/>
                        <a:latin typeface="+mn-lt"/>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1000" b="0" i="0" u="none" strike="noStrike" kern="1200" dirty="0">
                          <a:solidFill>
                            <a:schemeClr val="tx1"/>
                          </a:solidFill>
                          <a:effectLst/>
                          <a:latin typeface="+mn-lt"/>
                          <a:ea typeface="+mn-ea"/>
                          <a:cs typeface="+mn-cs"/>
                        </a:rPr>
                        <a:t>31,5</a:t>
                      </a: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11" name="Oval 36">
            <a:extLst>
              <a:ext uri="{FF2B5EF4-FFF2-40B4-BE49-F238E27FC236}">
                <a16:creationId xmlns:a16="http://schemas.microsoft.com/office/drawing/2014/main" id="{1EAD7E3C-0340-4E95-AD27-691C792775C6}"/>
              </a:ext>
            </a:extLst>
          </p:cNvPr>
          <p:cNvSpPr/>
          <p:nvPr/>
        </p:nvSpPr>
        <p:spPr>
          <a:xfrm>
            <a:off x="5219396" y="238260"/>
            <a:ext cx="1061215" cy="1061215"/>
          </a:xfrm>
          <a:prstGeom prst="ellipse">
            <a:avLst/>
          </a:prstGeom>
          <a:solidFill>
            <a:srgbClr val="C0D8E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5" name="Rectangle 4">
            <a:extLst>
              <a:ext uri="{FF2B5EF4-FFF2-40B4-BE49-F238E27FC236}">
                <a16:creationId xmlns:a16="http://schemas.microsoft.com/office/drawing/2014/main" id="{5D7C4483-C0CF-4C3C-9DB3-9842DF4889BD}"/>
              </a:ext>
            </a:extLst>
          </p:cNvPr>
          <p:cNvSpPr/>
          <p:nvPr/>
        </p:nvSpPr>
        <p:spPr>
          <a:xfrm>
            <a:off x="5300607" y="233148"/>
            <a:ext cx="1012159" cy="1015663"/>
          </a:xfrm>
          <a:prstGeom prst="rect">
            <a:avLst/>
          </a:prstGeom>
        </p:spPr>
        <p:txBody>
          <a:bodyPr wrap="square" lIns="0">
            <a:spAutoFit/>
          </a:bodyPr>
          <a:lstStyle/>
          <a:p>
            <a:pPr algn="ctr" defTabSz="843964">
              <a:defRPr/>
            </a:pPr>
            <a:r>
              <a:rPr lang="es-ES_tradnl" sz="6000" dirty="0">
                <a:solidFill>
                  <a:schemeClr val="bg1"/>
                </a:solidFill>
                <a:latin typeface="Bahnschrift SemiBold" panose="020B0502040204020203" pitchFamily="34" charset="0"/>
                <a:ea typeface="SignPainter-HouseScript" charset="0"/>
                <a:cs typeface="SignPainter-HouseScript" charset="0"/>
              </a:rPr>
              <a:t>18</a:t>
            </a:r>
          </a:p>
        </p:txBody>
      </p:sp>
      <p:sp>
        <p:nvSpPr>
          <p:cNvPr id="19" name="Rectángulo 18">
            <a:extLst>
              <a:ext uri="{FF2B5EF4-FFF2-40B4-BE49-F238E27FC236}">
                <a16:creationId xmlns:a16="http://schemas.microsoft.com/office/drawing/2014/main" id="{B2C8927B-12FB-4841-924A-D6D257178495}"/>
              </a:ext>
            </a:extLst>
          </p:cNvPr>
          <p:cNvSpPr/>
          <p:nvPr/>
        </p:nvSpPr>
        <p:spPr>
          <a:xfrm>
            <a:off x="171192" y="1251109"/>
            <a:ext cx="219456" cy="192666"/>
          </a:xfrm>
          <a:prstGeom prst="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705F8D34-FA77-4803-A178-4E7D63795264}"/>
              </a:ext>
            </a:extLst>
          </p:cNvPr>
          <p:cNvSpPr txBox="1"/>
          <p:nvPr/>
        </p:nvSpPr>
        <p:spPr>
          <a:xfrm>
            <a:off x="390648" y="1216335"/>
            <a:ext cx="1404000" cy="261610"/>
          </a:xfrm>
          <a:prstGeom prst="rect">
            <a:avLst/>
          </a:prstGeom>
          <a:noFill/>
        </p:spPr>
        <p:txBody>
          <a:bodyPr wrap="square" rtlCol="0">
            <a:spAutoFit/>
          </a:bodyPr>
          <a:lstStyle/>
          <a:p>
            <a:r>
              <a:rPr lang="es-ES" sz="1100" dirty="0"/>
              <a:t>Plan Estratégico - PE</a:t>
            </a:r>
          </a:p>
        </p:txBody>
      </p:sp>
      <p:sp>
        <p:nvSpPr>
          <p:cNvPr id="22" name="Rectángulo 21">
            <a:extLst>
              <a:ext uri="{FF2B5EF4-FFF2-40B4-BE49-F238E27FC236}">
                <a16:creationId xmlns:a16="http://schemas.microsoft.com/office/drawing/2014/main" id="{23462339-024C-4362-8E4E-730517A53ED6}"/>
              </a:ext>
            </a:extLst>
          </p:cNvPr>
          <p:cNvSpPr/>
          <p:nvPr/>
        </p:nvSpPr>
        <p:spPr>
          <a:xfrm>
            <a:off x="1772184" y="1251109"/>
            <a:ext cx="219456" cy="192666"/>
          </a:xfrm>
          <a:prstGeom prst="rect">
            <a:avLst/>
          </a:prstGeom>
          <a:solidFill>
            <a:srgbClr val="75BDA7"/>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6B1284A-5D44-4F2A-AE18-78FFB668D10A}"/>
              </a:ext>
            </a:extLst>
          </p:cNvPr>
          <p:cNvSpPr txBox="1"/>
          <p:nvPr/>
        </p:nvSpPr>
        <p:spPr>
          <a:xfrm>
            <a:off x="1991640" y="1216335"/>
            <a:ext cx="1404000" cy="261610"/>
          </a:xfrm>
          <a:prstGeom prst="rect">
            <a:avLst/>
          </a:prstGeom>
          <a:noFill/>
        </p:spPr>
        <p:txBody>
          <a:bodyPr wrap="square" rtlCol="0">
            <a:spAutoFit/>
          </a:bodyPr>
          <a:lstStyle/>
          <a:p>
            <a:r>
              <a:rPr lang="es-ES" sz="1100" dirty="0"/>
              <a:t>POIR</a:t>
            </a:r>
          </a:p>
        </p:txBody>
      </p:sp>
      <p:sp>
        <p:nvSpPr>
          <p:cNvPr id="24" name="Rectángulo 23">
            <a:extLst>
              <a:ext uri="{FF2B5EF4-FFF2-40B4-BE49-F238E27FC236}">
                <a16:creationId xmlns:a16="http://schemas.microsoft.com/office/drawing/2014/main" id="{EC6D1FF0-48F1-4C02-A134-21A59A007675}"/>
              </a:ext>
            </a:extLst>
          </p:cNvPr>
          <p:cNvSpPr/>
          <p:nvPr/>
        </p:nvSpPr>
        <p:spPr>
          <a:xfrm>
            <a:off x="2507544" y="1251109"/>
            <a:ext cx="219456" cy="192666"/>
          </a:xfrm>
          <a:prstGeom prst="rect">
            <a:avLst/>
          </a:prstGeom>
          <a:solidFill>
            <a:srgbClr val="84ACB6"/>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EA7941C7-5ABD-4E3E-826B-D1127763099E}"/>
              </a:ext>
            </a:extLst>
          </p:cNvPr>
          <p:cNvSpPr txBox="1"/>
          <p:nvPr/>
        </p:nvSpPr>
        <p:spPr>
          <a:xfrm>
            <a:off x="2727000" y="1216335"/>
            <a:ext cx="1404000" cy="261610"/>
          </a:xfrm>
          <a:prstGeom prst="rect">
            <a:avLst/>
          </a:prstGeom>
          <a:noFill/>
        </p:spPr>
        <p:txBody>
          <a:bodyPr wrap="square" rtlCol="0">
            <a:spAutoFit/>
          </a:bodyPr>
          <a:lstStyle/>
          <a:p>
            <a:r>
              <a:rPr lang="es-ES" sz="1100" dirty="0"/>
              <a:t>OTROS</a:t>
            </a:r>
          </a:p>
        </p:txBody>
      </p:sp>
    </p:spTree>
    <p:extLst>
      <p:ext uri="{BB962C8B-B14F-4D97-AF65-F5344CB8AC3E}">
        <p14:creationId xmlns:p14="http://schemas.microsoft.com/office/powerpoint/2010/main" val="201744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C6B35EE-3BEF-384E-AE39-EC3176155180}"/>
              </a:ext>
            </a:extLst>
          </p:cNvPr>
          <p:cNvGraphicFramePr>
            <a:graphicFrameLocks noGrp="1"/>
          </p:cNvGraphicFramePr>
          <p:nvPr>
            <p:extLst>
              <p:ext uri="{D42A27DB-BD31-4B8C-83A1-F6EECF244321}">
                <p14:modId xmlns:p14="http://schemas.microsoft.com/office/powerpoint/2010/main" val="1773824132"/>
              </p:ext>
            </p:extLst>
          </p:nvPr>
        </p:nvGraphicFramePr>
        <p:xfrm>
          <a:off x="170688" y="2135494"/>
          <a:ext cx="6486146" cy="1836293"/>
        </p:xfrm>
        <a:graphic>
          <a:graphicData uri="http://schemas.openxmlformats.org/drawingml/2006/table">
            <a:tbl>
              <a:tblPr firstRow="1" firstCol="1" bandRow="1">
                <a:tableStyleId>{5C22544A-7EE6-4342-B048-85BDC9FD1C3A}</a:tableStyleId>
              </a:tblPr>
              <a:tblGrid>
                <a:gridCol w="1943486">
                  <a:extLst>
                    <a:ext uri="{9D8B030D-6E8A-4147-A177-3AD203B41FA5}">
                      <a16:colId xmlns:a16="http://schemas.microsoft.com/office/drawing/2014/main" val="20000"/>
                    </a:ext>
                  </a:extLst>
                </a:gridCol>
                <a:gridCol w="757110">
                  <a:extLst>
                    <a:ext uri="{9D8B030D-6E8A-4147-A177-3AD203B41FA5}">
                      <a16:colId xmlns:a16="http://schemas.microsoft.com/office/drawing/2014/main" val="3329389346"/>
                    </a:ext>
                  </a:extLst>
                </a:gridCol>
                <a:gridCol w="757110">
                  <a:extLst>
                    <a:ext uri="{9D8B030D-6E8A-4147-A177-3AD203B41FA5}">
                      <a16:colId xmlns:a16="http://schemas.microsoft.com/office/drawing/2014/main" val="20002"/>
                    </a:ext>
                  </a:extLst>
                </a:gridCol>
                <a:gridCol w="757110">
                  <a:extLst>
                    <a:ext uri="{9D8B030D-6E8A-4147-A177-3AD203B41FA5}">
                      <a16:colId xmlns:a16="http://schemas.microsoft.com/office/drawing/2014/main" val="3879587078"/>
                    </a:ext>
                  </a:extLst>
                </a:gridCol>
                <a:gridCol w="757110">
                  <a:extLst>
                    <a:ext uri="{9D8B030D-6E8A-4147-A177-3AD203B41FA5}">
                      <a16:colId xmlns:a16="http://schemas.microsoft.com/office/drawing/2014/main" val="20003"/>
                    </a:ext>
                  </a:extLst>
                </a:gridCol>
                <a:gridCol w="757110">
                  <a:extLst>
                    <a:ext uri="{9D8B030D-6E8A-4147-A177-3AD203B41FA5}">
                      <a16:colId xmlns:a16="http://schemas.microsoft.com/office/drawing/2014/main" val="20004"/>
                    </a:ext>
                  </a:extLst>
                </a:gridCol>
                <a:gridCol w="757110">
                  <a:extLst>
                    <a:ext uri="{9D8B030D-6E8A-4147-A177-3AD203B41FA5}">
                      <a16:colId xmlns:a16="http://schemas.microsoft.com/office/drawing/2014/main" val="20005"/>
                    </a:ext>
                  </a:extLst>
                </a:gridCol>
              </a:tblGrid>
              <a:tr h="266561">
                <a:tc>
                  <a:txBody>
                    <a:bodyPr/>
                    <a:lstStyle/>
                    <a:p>
                      <a:pPr algn="ctr"/>
                      <a:r>
                        <a:rPr lang="es-ES" sz="1000" b="1">
                          <a:solidFill>
                            <a:srgbClr val="FFFFFF"/>
                          </a:solidFill>
                          <a:effectLst/>
                          <a:latin typeface="+mn-lt"/>
                        </a:rPr>
                        <a:t>ACCIONES (COP millones)</a:t>
                      </a:r>
                      <a:endParaRPr lang="es-ES" sz="1100">
                        <a:effectLst/>
                        <a:latin typeface="+mn-lt"/>
                      </a:endParaRP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PLAN</a:t>
                      </a:r>
                    </a:p>
                  </a:txBody>
                  <a:tcPr marL="45720" marR="45720" anchor="ctr">
                    <a:solidFill>
                      <a:srgbClr val="820C63"/>
                    </a:solidFill>
                  </a:tcPr>
                </a:tc>
                <a:tc>
                  <a:txBody>
                    <a:bodyPr/>
                    <a:lstStyle/>
                    <a:p>
                      <a:pPr algn="ctr"/>
                      <a:r>
                        <a:rPr lang="es-ES" sz="1000" b="1" kern="1200" dirty="0">
                          <a:solidFill>
                            <a:srgbClr val="FFFFFF"/>
                          </a:solidFill>
                          <a:effectLst/>
                          <a:latin typeface="+mn-lt"/>
                          <a:ea typeface="+mn-ea"/>
                          <a:cs typeface="+mn-cs"/>
                        </a:rPr>
                        <a:t>2021</a:t>
                      </a:r>
                    </a:p>
                  </a:txBody>
                  <a:tcPr marL="45720" marR="45720" anchor="ctr">
                    <a:solidFill>
                      <a:schemeClr val="tx2"/>
                    </a:solidFill>
                  </a:tcPr>
                </a:tc>
                <a:tc>
                  <a:txBody>
                    <a:bodyPr/>
                    <a:lstStyle/>
                    <a:p>
                      <a:pPr algn="ctr"/>
                      <a:r>
                        <a:rPr lang="es-ES" sz="1000" b="1" kern="1200" dirty="0">
                          <a:solidFill>
                            <a:srgbClr val="FFFFFF"/>
                          </a:solidFill>
                          <a:effectLst/>
                          <a:latin typeface="+mn-lt"/>
                          <a:ea typeface="+mn-ea"/>
                          <a:cs typeface="+mn-cs"/>
                        </a:rPr>
                        <a:t>2022</a:t>
                      </a:r>
                    </a:p>
                  </a:txBody>
                  <a:tcPr marL="45720" marR="45720" anchor="ctr">
                    <a:solidFill>
                      <a:schemeClr val="tx2"/>
                    </a:solidFill>
                  </a:tcPr>
                </a:tc>
                <a:tc>
                  <a:txBody>
                    <a:bodyPr/>
                    <a:lstStyle/>
                    <a:p>
                      <a:pPr algn="ctr"/>
                      <a:r>
                        <a:rPr lang="es-ES" sz="1000" b="1" kern="1200" dirty="0">
                          <a:solidFill>
                            <a:srgbClr val="FFFFFF"/>
                          </a:solidFill>
                          <a:effectLst/>
                          <a:latin typeface="+mn-lt"/>
                          <a:ea typeface="+mn-ea"/>
                          <a:cs typeface="+mn-cs"/>
                        </a:rPr>
                        <a:t>2023</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2024</a:t>
                      </a:r>
                    </a:p>
                  </a:txBody>
                  <a:tcPr marL="45720" marR="45720" anchor="ctr">
                    <a:solidFill>
                      <a:schemeClr val="tx2"/>
                    </a:solidFill>
                  </a:tcPr>
                </a:tc>
                <a:tc>
                  <a:txBody>
                    <a:bodyPr/>
                    <a:lstStyle/>
                    <a:p>
                      <a:pPr algn="ctr"/>
                      <a:r>
                        <a:rPr lang="es-ES" sz="1000" b="1" kern="1200">
                          <a:solidFill>
                            <a:srgbClr val="FFFFFF"/>
                          </a:solidFill>
                          <a:effectLst/>
                          <a:latin typeface="+mn-lt"/>
                          <a:ea typeface="+mn-ea"/>
                          <a:cs typeface="+mn-cs"/>
                        </a:rPr>
                        <a:t>2025</a:t>
                      </a:r>
                    </a:p>
                  </a:txBody>
                  <a:tcPr marL="45720" marR="45720" anchor="ctr">
                    <a:solidFill>
                      <a:schemeClr val="tx2"/>
                    </a:solidFill>
                  </a:tcPr>
                </a:tc>
                <a:extLst>
                  <a:ext uri="{0D108BD9-81ED-4DB2-BD59-A6C34878D82A}">
                    <a16:rowId xmlns:a16="http://schemas.microsoft.com/office/drawing/2014/main" val="10000"/>
                  </a:ext>
                </a:extLst>
              </a:tr>
              <a:tr h="392433">
                <a:tc>
                  <a:txBody>
                    <a:bodyPr/>
                    <a:lstStyle/>
                    <a:p>
                      <a:pPr marL="0" algn="l" defTabSz="685800" rtl="0" eaLnBrk="1" fontAlgn="ctr" latinLnBrk="0" hangingPunct="1"/>
                      <a:endParaRPr lang="es-ES" sz="1200" b="1" i="0" u="none" strike="noStrike" kern="1200">
                        <a:solidFill>
                          <a:schemeClr val="bg1"/>
                        </a:solidFill>
                        <a:effectLst/>
                        <a:latin typeface="Calibri" panose="020F0502020204030204" pitchFamily="34" charset="0"/>
                        <a:ea typeface="+mn-ea"/>
                        <a:cs typeface="+mn-cs"/>
                      </a:endParaRPr>
                    </a:p>
                  </a:txBody>
                  <a:tcPr marL="45720" marR="45720" anchor="ctr">
                    <a:noFill/>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45720" marR="4572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extLst>
                  <a:ext uri="{0D108BD9-81ED-4DB2-BD59-A6C34878D82A}">
                    <a16:rowId xmlns:a16="http://schemas.microsoft.com/office/drawing/2014/main" val="4179036252"/>
                  </a:ext>
                </a:extLst>
              </a:tr>
              <a:tr h="392433">
                <a:tc rowSpan="3">
                  <a:txBody>
                    <a:bodyPr/>
                    <a:lstStyle/>
                    <a:p>
                      <a:pPr marL="0" algn="l" defTabSz="685800" rtl="0" eaLnBrk="1" fontAlgn="ctr" latinLnBrk="0" hangingPunct="1"/>
                      <a:r>
                        <a:rPr lang="es-ES" sz="1200" b="1" i="0" u="none" strike="noStrike" kern="1200">
                          <a:solidFill>
                            <a:schemeClr val="bg1"/>
                          </a:solidFill>
                          <a:effectLst/>
                          <a:latin typeface="Calibri" panose="020F0502020204030204" pitchFamily="34" charset="0"/>
                          <a:ea typeface="+mn-ea"/>
                          <a:cs typeface="+mn-cs"/>
                        </a:rPr>
                        <a:t>Total Plan Estratégico</a:t>
                      </a:r>
                    </a:p>
                  </a:txBody>
                  <a:tcPr marL="45720" marR="4572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OTROS</a:t>
                      </a:r>
                    </a:p>
                  </a:txBody>
                  <a:tcPr marL="45720" marR="45720" anchor="ctr">
                    <a:solidFill>
                      <a:srgbClr val="84ACB6">
                        <a:alpha val="50196"/>
                      </a:srgb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extLst>
                  <a:ext uri="{0D108BD9-81ED-4DB2-BD59-A6C34878D82A}">
                    <a16:rowId xmlns:a16="http://schemas.microsoft.com/office/drawing/2014/main" val="10002"/>
                  </a:ext>
                </a:extLst>
              </a:tr>
              <a:tr h="392433">
                <a:tc vMerge="1">
                  <a:txBody>
                    <a:bodyPr/>
                    <a:lstStyle/>
                    <a:p>
                      <a:pPr marL="0" algn="l" defTabSz="685800" rtl="0" eaLnBrk="1" fontAlgn="ctr" latinLnBrk="0" hangingPunct="1"/>
                      <a:endParaRPr lang="es-ES" sz="1000" b="1" i="0" u="none" strike="noStrike" kern="120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algn="ctr" fontAlgn="ctr"/>
                      <a:r>
                        <a:rPr lang="en-US" sz="900" b="1" i="0" u="none" strike="noStrike">
                          <a:solidFill>
                            <a:srgbClr val="000000"/>
                          </a:solidFill>
                          <a:effectLst/>
                          <a:latin typeface="Calibri" panose="020F0502020204030204" pitchFamily="34" charset="0"/>
                        </a:rPr>
                        <a:t>POIR</a:t>
                      </a:r>
                    </a:p>
                  </a:txBody>
                  <a:tcPr marL="45720" marR="45720" anchor="ctr">
                    <a:solidFill>
                      <a:srgbClr val="75BDA7">
                        <a:alpha val="50196"/>
                      </a:srgb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11.605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9.688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9.888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10.088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10.388 </a:t>
                      </a:r>
                    </a:p>
                  </a:txBody>
                  <a:tcPr marL="0" marR="0" marT="0" marB="0" anchor="ctr">
                    <a:solidFill>
                      <a:schemeClr val="tx2">
                        <a:lumMod val="20000"/>
                        <a:lumOff val="80000"/>
                      </a:schemeClr>
                    </a:solidFill>
                  </a:tcPr>
                </a:tc>
                <a:extLst>
                  <a:ext uri="{0D108BD9-81ED-4DB2-BD59-A6C34878D82A}">
                    <a16:rowId xmlns:a16="http://schemas.microsoft.com/office/drawing/2014/main" val="256199746"/>
                  </a:ext>
                </a:extLst>
              </a:tr>
              <a:tr h="392433">
                <a:tc vMerge="1">
                  <a:txBody>
                    <a:bodyPr/>
                    <a:lstStyle/>
                    <a:p>
                      <a:pPr marL="0" algn="l" defTabSz="685800" rtl="0" eaLnBrk="1" fontAlgn="ctr" latinLnBrk="0" hangingPunct="1"/>
                      <a:endParaRPr lang="es-ES" sz="1000" b="1" i="0" u="none" strike="noStrike" kern="120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algn="ctr" fontAlgn="ctr"/>
                      <a:r>
                        <a:rPr lang="en-US" sz="900" b="1" i="0" u="none" strike="noStrike" dirty="0">
                          <a:solidFill>
                            <a:srgbClr val="000000"/>
                          </a:solidFill>
                          <a:effectLst/>
                          <a:latin typeface="Calibri" panose="020F0502020204030204" pitchFamily="34" charset="0"/>
                        </a:rPr>
                        <a:t>PE</a:t>
                      </a:r>
                    </a:p>
                  </a:txBody>
                  <a:tcPr marL="45720" marR="45720" anchor="ctr">
                    <a:solidFill>
                      <a:srgbClr val="58B6C0">
                        <a:alpha val="49804"/>
                      </a:srgb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221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6.772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16.714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18.845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26.759 </a:t>
                      </a:r>
                    </a:p>
                  </a:txBody>
                  <a:tcPr marL="0" marR="0" marT="0" marB="0" anchor="ctr">
                    <a:solidFill>
                      <a:schemeClr val="tx2">
                        <a:lumMod val="20000"/>
                        <a:lumOff val="80000"/>
                      </a:schemeClr>
                    </a:solidFill>
                  </a:tcPr>
                </a:tc>
                <a:extLst>
                  <a:ext uri="{0D108BD9-81ED-4DB2-BD59-A6C34878D82A}">
                    <a16:rowId xmlns:a16="http://schemas.microsoft.com/office/drawing/2014/main" val="179999404"/>
                  </a:ext>
                </a:extLst>
              </a:tr>
            </a:tbl>
          </a:graphicData>
        </a:graphic>
      </p:graphicFrame>
      <p:graphicFrame>
        <p:nvGraphicFramePr>
          <p:cNvPr id="20" name="Tabla 19">
            <a:extLst>
              <a:ext uri="{FF2B5EF4-FFF2-40B4-BE49-F238E27FC236}">
                <a16:creationId xmlns:a16="http://schemas.microsoft.com/office/drawing/2014/main" id="{2FC75834-9BCE-4A6C-8391-304E47F90B1E}"/>
              </a:ext>
            </a:extLst>
          </p:cNvPr>
          <p:cNvGraphicFramePr>
            <a:graphicFrameLocks noGrp="1"/>
          </p:cNvGraphicFramePr>
          <p:nvPr>
            <p:extLst>
              <p:ext uri="{D42A27DB-BD31-4B8C-83A1-F6EECF244321}">
                <p14:modId xmlns:p14="http://schemas.microsoft.com/office/powerpoint/2010/main" val="679502443"/>
              </p:ext>
            </p:extLst>
          </p:nvPr>
        </p:nvGraphicFramePr>
        <p:xfrm>
          <a:off x="170688" y="4149192"/>
          <a:ext cx="6486143" cy="1878804"/>
        </p:xfrm>
        <a:graphic>
          <a:graphicData uri="http://schemas.openxmlformats.org/drawingml/2006/table">
            <a:tbl>
              <a:tblPr firstRow="1" firstCol="1" bandRow="1">
                <a:tableStyleId>{5C22544A-7EE6-4342-B048-85BDC9FD1C3A}</a:tableStyleId>
              </a:tblPr>
              <a:tblGrid>
                <a:gridCol w="1943489">
                  <a:extLst>
                    <a:ext uri="{9D8B030D-6E8A-4147-A177-3AD203B41FA5}">
                      <a16:colId xmlns:a16="http://schemas.microsoft.com/office/drawing/2014/main" val="20000"/>
                    </a:ext>
                  </a:extLst>
                </a:gridCol>
                <a:gridCol w="757109">
                  <a:extLst>
                    <a:ext uri="{9D8B030D-6E8A-4147-A177-3AD203B41FA5}">
                      <a16:colId xmlns:a16="http://schemas.microsoft.com/office/drawing/2014/main" val="3329389346"/>
                    </a:ext>
                  </a:extLst>
                </a:gridCol>
                <a:gridCol w="757109">
                  <a:extLst>
                    <a:ext uri="{9D8B030D-6E8A-4147-A177-3AD203B41FA5}">
                      <a16:colId xmlns:a16="http://schemas.microsoft.com/office/drawing/2014/main" val="20002"/>
                    </a:ext>
                  </a:extLst>
                </a:gridCol>
                <a:gridCol w="757109">
                  <a:extLst>
                    <a:ext uri="{9D8B030D-6E8A-4147-A177-3AD203B41FA5}">
                      <a16:colId xmlns:a16="http://schemas.microsoft.com/office/drawing/2014/main" val="3879587078"/>
                    </a:ext>
                  </a:extLst>
                </a:gridCol>
                <a:gridCol w="757109">
                  <a:extLst>
                    <a:ext uri="{9D8B030D-6E8A-4147-A177-3AD203B41FA5}">
                      <a16:colId xmlns:a16="http://schemas.microsoft.com/office/drawing/2014/main" val="20003"/>
                    </a:ext>
                  </a:extLst>
                </a:gridCol>
                <a:gridCol w="757109">
                  <a:extLst>
                    <a:ext uri="{9D8B030D-6E8A-4147-A177-3AD203B41FA5}">
                      <a16:colId xmlns:a16="http://schemas.microsoft.com/office/drawing/2014/main" val="20004"/>
                    </a:ext>
                  </a:extLst>
                </a:gridCol>
                <a:gridCol w="757109">
                  <a:extLst>
                    <a:ext uri="{9D8B030D-6E8A-4147-A177-3AD203B41FA5}">
                      <a16:colId xmlns:a16="http://schemas.microsoft.com/office/drawing/2014/main" val="20005"/>
                    </a:ext>
                  </a:extLst>
                </a:gridCol>
              </a:tblGrid>
              <a:tr h="302693">
                <a:tc>
                  <a:txBody>
                    <a:bodyPr/>
                    <a:lstStyle/>
                    <a:p>
                      <a:pPr marL="0" algn="ctr" defTabSz="685800" rtl="0" eaLnBrk="1" latinLnBrk="0" hangingPunct="1"/>
                      <a:r>
                        <a:rPr lang="es-ES" sz="1000" b="1" kern="1200">
                          <a:solidFill>
                            <a:srgbClr val="FFFFFF"/>
                          </a:solidFill>
                          <a:effectLst/>
                          <a:latin typeface="+mn-lt"/>
                          <a:ea typeface="+mn-ea"/>
                          <a:cs typeface="+mn-cs"/>
                        </a:rPr>
                        <a:t>ACCIONES (COP millones)</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2026</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2027</a:t>
                      </a: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2028</a:t>
                      </a:r>
                    </a:p>
                  </a:txBody>
                  <a:tcPr marL="41031" marR="41031" marT="0" marB="0" anchor="ctr">
                    <a:solidFill>
                      <a:schemeClr val="tx2"/>
                    </a:solidFill>
                  </a:tcPr>
                </a:tc>
                <a:tc>
                  <a:txBody>
                    <a:bodyPr/>
                    <a:lstStyle/>
                    <a:p>
                      <a:pPr marL="0" algn="ctr" defTabSz="685800" rtl="0" eaLnBrk="1" latinLnBrk="0" hangingPunct="1"/>
                      <a:endParaRPr lang="es-ES" sz="1000" b="1" kern="1200" dirty="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endParaRPr lang="es-ES" sz="1000" b="1" kern="1200">
                        <a:solidFill>
                          <a:srgbClr val="FFFFFF"/>
                        </a:solidFill>
                        <a:effectLst/>
                        <a:latin typeface="+mn-lt"/>
                        <a:ea typeface="+mn-ea"/>
                        <a:cs typeface="+mn-cs"/>
                      </a:endParaRPr>
                    </a:p>
                  </a:txBody>
                  <a:tcPr marL="41031" marR="41031" marT="0" marB="0" anchor="ctr">
                    <a:solidFill>
                      <a:schemeClr val="tx2"/>
                    </a:solidFill>
                  </a:tcPr>
                </a:tc>
                <a:tc>
                  <a:txBody>
                    <a:bodyPr/>
                    <a:lstStyle/>
                    <a:p>
                      <a:pPr marL="0" algn="ctr" defTabSz="685800" rtl="0" eaLnBrk="1" latinLnBrk="0" hangingPunct="1"/>
                      <a:r>
                        <a:rPr lang="es-ES" sz="1000" b="1" kern="1200">
                          <a:solidFill>
                            <a:srgbClr val="FFFFFF"/>
                          </a:solidFill>
                          <a:effectLst/>
                          <a:latin typeface="+mn-lt"/>
                          <a:ea typeface="+mn-ea"/>
                          <a:cs typeface="+mn-cs"/>
                        </a:rPr>
                        <a:t>VALOR TOTAL</a:t>
                      </a:r>
                    </a:p>
                  </a:txBody>
                  <a:tcPr marL="41031" marR="41031" marT="0" marB="0" anchor="ctr">
                    <a:solidFill>
                      <a:srgbClr val="FFC000"/>
                    </a:solidFill>
                  </a:tcPr>
                </a:tc>
                <a:extLst>
                  <a:ext uri="{0D108BD9-81ED-4DB2-BD59-A6C34878D82A}">
                    <a16:rowId xmlns:a16="http://schemas.microsoft.com/office/drawing/2014/main" val="1022791587"/>
                  </a:ext>
                </a:extLst>
              </a:tr>
              <a:tr h="393501">
                <a:tc>
                  <a:txBody>
                    <a:bodyPr/>
                    <a:lstStyle/>
                    <a:p>
                      <a:pPr marL="0" algn="l" defTabSz="685800" rtl="0" eaLnBrk="1" fontAlgn="ctr" latinLnBrk="0" hangingPunct="1"/>
                      <a:endParaRPr lang="es-ES" sz="1200" b="1" i="0" u="none" strike="noStrike" kern="1200">
                        <a:solidFill>
                          <a:schemeClr val="bg1"/>
                        </a:solidFill>
                        <a:effectLst/>
                        <a:latin typeface="Calibri" panose="020F0502020204030204" pitchFamily="34" charset="0"/>
                        <a:ea typeface="+mn-ea"/>
                        <a:cs typeface="+mn-cs"/>
                      </a:endParaRPr>
                    </a:p>
                  </a:txBody>
                  <a:tcPr marL="45720" marR="4572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marL="0" algn="ctr" defTabSz="685800" rtl="0" eaLnBrk="1" fontAlgn="ctr" latinLnBrk="0" hangingPunct="1"/>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tc>
                  <a:txBody>
                    <a:bodyPr/>
                    <a:lstStyle/>
                    <a:p>
                      <a:pPr algn="ctr" fontAlgn="ctr"/>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noFill/>
                  </a:tcPr>
                </a:tc>
                <a:extLst>
                  <a:ext uri="{0D108BD9-81ED-4DB2-BD59-A6C34878D82A}">
                    <a16:rowId xmlns:a16="http://schemas.microsoft.com/office/drawing/2014/main" val="1960473093"/>
                  </a:ext>
                </a:extLst>
              </a:tr>
              <a:tr h="393501">
                <a:tc rowSpan="3">
                  <a:txBody>
                    <a:bodyPr/>
                    <a:lstStyle/>
                    <a:p>
                      <a:pPr marL="0" algn="l" defTabSz="685800" rtl="0" eaLnBrk="1" fontAlgn="ctr" latinLnBrk="0" hangingPunct="1"/>
                      <a:r>
                        <a:rPr lang="es-ES" sz="1200" b="1" i="0" u="none" strike="noStrike" kern="1200">
                          <a:solidFill>
                            <a:schemeClr val="bg1"/>
                          </a:solidFill>
                          <a:effectLst/>
                          <a:latin typeface="Calibri" panose="020F0502020204030204" pitchFamily="34" charset="0"/>
                          <a:ea typeface="+mn-ea"/>
                          <a:cs typeface="+mn-cs"/>
                        </a:rPr>
                        <a:t>Total Plan Estratégico</a:t>
                      </a:r>
                    </a:p>
                  </a:txBody>
                  <a:tcPr marL="45720" marR="45720" anchor="ctr">
                    <a:solidFill>
                      <a:srgbClr val="276F8B"/>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1"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accent4">
                        <a:lumMod val="20000"/>
                        <a:lumOff val="80000"/>
                      </a:schemeClr>
                    </a:solidFill>
                  </a:tcPr>
                </a:tc>
                <a:extLst>
                  <a:ext uri="{0D108BD9-81ED-4DB2-BD59-A6C34878D82A}">
                    <a16:rowId xmlns:a16="http://schemas.microsoft.com/office/drawing/2014/main" val="10005"/>
                  </a:ext>
                </a:extLst>
              </a:tr>
              <a:tr h="393501">
                <a:tc vMerge="1">
                  <a:txBody>
                    <a:bodyPr/>
                    <a:lstStyle/>
                    <a:p>
                      <a:pPr marL="0" algn="l" defTabSz="685800" rtl="0" eaLnBrk="1" fontAlgn="ctr" latinLnBrk="0" hangingPunct="1"/>
                      <a:endParaRPr lang="es-ES" sz="1000" b="1" i="0" u="none" strike="noStrike" kern="120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0" i="0" u="none" strike="noStrike" kern="1200" dirty="0">
                          <a:solidFill>
                            <a:schemeClr val="tx1"/>
                          </a:solidFill>
                          <a:effectLst/>
                          <a:latin typeface="Calibri" panose="020F0502020204030204" pitchFamily="34" charset="0"/>
                          <a:ea typeface="+mn-ea"/>
                          <a:cs typeface="+mn-cs"/>
                        </a:rPr>
                        <a:t>-</a:t>
                      </a: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1" i="0" u="none" strike="noStrike" kern="1200" dirty="0">
                          <a:solidFill>
                            <a:schemeClr val="tx1"/>
                          </a:solidFill>
                          <a:effectLst/>
                          <a:latin typeface="Calibri" panose="020F0502020204030204" pitchFamily="34" charset="0"/>
                          <a:ea typeface="+mn-ea"/>
                          <a:cs typeface="+mn-cs"/>
                        </a:rPr>
                        <a:t> 51.656 </a:t>
                      </a:r>
                    </a:p>
                  </a:txBody>
                  <a:tcPr marL="4763" marR="4763" marT="4763" marB="0" anchor="ctr">
                    <a:solidFill>
                      <a:schemeClr val="accent4">
                        <a:lumMod val="20000"/>
                        <a:lumOff val="80000"/>
                      </a:schemeClr>
                    </a:solidFill>
                  </a:tcPr>
                </a:tc>
                <a:extLst>
                  <a:ext uri="{0D108BD9-81ED-4DB2-BD59-A6C34878D82A}">
                    <a16:rowId xmlns:a16="http://schemas.microsoft.com/office/drawing/2014/main" val="262746126"/>
                  </a:ext>
                </a:extLst>
              </a:tr>
              <a:tr h="393501">
                <a:tc vMerge="1">
                  <a:txBody>
                    <a:bodyPr/>
                    <a:lstStyle/>
                    <a:p>
                      <a:pPr marL="0" algn="l" defTabSz="685800" rtl="0" eaLnBrk="1" fontAlgn="ctr" latinLnBrk="0" hangingPunct="1"/>
                      <a:endParaRPr lang="es-ES" sz="1000" b="1" i="0" u="none" strike="noStrike" kern="1200">
                        <a:solidFill>
                          <a:schemeClr val="bg1"/>
                        </a:solidFill>
                        <a:effectLst/>
                        <a:latin typeface="Calibri" panose="020F0502020204030204" pitchFamily="34" charset="0"/>
                        <a:ea typeface="+mn-ea"/>
                        <a:cs typeface="+mn-cs"/>
                      </a:endParaRPr>
                    </a:p>
                  </a:txBody>
                  <a:tcPr marL="45720" marR="45720" anchor="ctr">
                    <a:solidFill>
                      <a:srgbClr val="276F8B"/>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26.528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24.405 </a:t>
                      </a:r>
                    </a:p>
                  </a:txBody>
                  <a:tcPr marL="0" marR="0" marT="0" marB="0" anchor="ctr">
                    <a:solidFill>
                      <a:schemeClr val="tx2">
                        <a:lumMod val="20000"/>
                        <a:lumOff val="80000"/>
                      </a:schemeClr>
                    </a:solidFill>
                  </a:tcPr>
                </a:tc>
                <a:tc>
                  <a:txBody>
                    <a:bodyPr/>
                    <a:lstStyle/>
                    <a:p>
                      <a:pPr marL="0" algn="ctr" defTabSz="685800" rtl="0" eaLnBrk="1" fontAlgn="ctr" latinLnBrk="0" hangingPunct="1"/>
                      <a:r>
                        <a:rPr lang="es-AR" sz="900" b="0" i="0" u="none" strike="noStrike" kern="1200" dirty="0">
                          <a:solidFill>
                            <a:schemeClr val="tx1"/>
                          </a:solidFill>
                          <a:effectLst/>
                          <a:latin typeface="Calibri" panose="020F0502020204030204" pitchFamily="34" charset="0"/>
                          <a:ea typeface="+mn-ea"/>
                          <a:cs typeface="+mn-cs"/>
                        </a:rPr>
                        <a:t>23.077 </a:t>
                      </a:r>
                    </a:p>
                  </a:txBody>
                  <a:tcPr marL="0" marR="0" marT="0"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endParaRPr lang="en-US" sz="900" b="0"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tx2">
                        <a:lumMod val="20000"/>
                        <a:lumOff val="80000"/>
                      </a:schemeClr>
                    </a:solidFill>
                  </a:tcPr>
                </a:tc>
                <a:tc>
                  <a:txBody>
                    <a:bodyPr/>
                    <a:lstStyle/>
                    <a:p>
                      <a:pPr marL="0" algn="ctr" defTabSz="685800" rtl="0" eaLnBrk="1" fontAlgn="ctr" latinLnBrk="0" hangingPunct="1"/>
                      <a:r>
                        <a:rPr lang="en-US" sz="900" b="1" i="0" u="none" strike="noStrike" kern="1200">
                          <a:solidFill>
                            <a:schemeClr val="tx1"/>
                          </a:solidFill>
                          <a:effectLst/>
                          <a:latin typeface="Calibri" panose="020F0502020204030204" pitchFamily="34" charset="0"/>
                          <a:ea typeface="+mn-ea"/>
                          <a:cs typeface="+mn-cs"/>
                        </a:rPr>
                        <a:t> 143.530 </a:t>
                      </a:r>
                      <a:endParaRPr lang="en-US" sz="900" b="1" i="0" u="none" strike="noStrike" kern="1200" dirty="0">
                        <a:solidFill>
                          <a:schemeClr val="tx1"/>
                        </a:solidFill>
                        <a:effectLst/>
                        <a:latin typeface="Calibri" panose="020F0502020204030204" pitchFamily="34" charset="0"/>
                        <a:ea typeface="+mn-ea"/>
                        <a:cs typeface="+mn-cs"/>
                      </a:endParaRPr>
                    </a:p>
                  </a:txBody>
                  <a:tcPr marL="4763" marR="4763" marT="4763" marB="0" anchor="ctr">
                    <a:solidFill>
                      <a:schemeClr val="accent4">
                        <a:lumMod val="20000"/>
                        <a:lumOff val="80000"/>
                      </a:schemeClr>
                    </a:solidFill>
                  </a:tcPr>
                </a:tc>
                <a:extLst>
                  <a:ext uri="{0D108BD9-81ED-4DB2-BD59-A6C34878D82A}">
                    <a16:rowId xmlns:a16="http://schemas.microsoft.com/office/drawing/2014/main" val="3175379762"/>
                  </a:ext>
                </a:extLst>
              </a:tr>
            </a:tbl>
          </a:graphicData>
        </a:graphic>
      </p:graphicFrame>
      <p:sp>
        <p:nvSpPr>
          <p:cNvPr id="27" name="Rectangle 1">
            <a:extLst>
              <a:ext uri="{FF2B5EF4-FFF2-40B4-BE49-F238E27FC236}">
                <a16:creationId xmlns:a16="http://schemas.microsoft.com/office/drawing/2014/main" id="{C4A5C63C-BAC9-4F7C-954C-14FB239B4580}"/>
              </a:ext>
            </a:extLst>
          </p:cNvPr>
          <p:cNvSpPr/>
          <p:nvPr/>
        </p:nvSpPr>
        <p:spPr>
          <a:xfrm>
            <a:off x="860745" y="779952"/>
            <a:ext cx="5419866" cy="603691"/>
          </a:xfrm>
          <a:prstGeom prst="rect">
            <a:avLst/>
          </a:prstGeom>
        </p:spPr>
        <p:txBody>
          <a:bodyPr wrap="square" lIns="0">
            <a:spAutoFit/>
          </a:bodyPr>
          <a:lstStyle/>
          <a:p>
            <a:r>
              <a:rPr lang="es-ES" sz="3323" b="1" dirty="0"/>
              <a:t>Plan de </a:t>
            </a:r>
            <a:r>
              <a:rPr lang="es-ES" sz="3323" b="1" dirty="0">
                <a:solidFill>
                  <a:srgbClr val="095388"/>
                </a:solidFill>
              </a:rPr>
              <a:t>Implementación</a:t>
            </a:r>
          </a:p>
        </p:txBody>
      </p:sp>
      <p:sp>
        <p:nvSpPr>
          <p:cNvPr id="37" name="Rectangle 1">
            <a:extLst>
              <a:ext uri="{FF2B5EF4-FFF2-40B4-BE49-F238E27FC236}">
                <a16:creationId xmlns:a16="http://schemas.microsoft.com/office/drawing/2014/main" id="{29922185-C7CB-4446-9DCC-63CEB425C525}"/>
              </a:ext>
            </a:extLst>
          </p:cNvPr>
          <p:cNvSpPr/>
          <p:nvPr/>
        </p:nvSpPr>
        <p:spPr>
          <a:xfrm>
            <a:off x="170688" y="1728374"/>
            <a:ext cx="4724159" cy="319639"/>
          </a:xfrm>
          <a:prstGeom prst="rect">
            <a:avLst/>
          </a:prstGeom>
        </p:spPr>
        <p:txBody>
          <a:bodyPr wrap="square" lIns="66462">
            <a:spAutoFit/>
          </a:bodyPr>
          <a:lstStyle/>
          <a:p>
            <a:r>
              <a:rPr lang="es-ES_tradnl" sz="1477" b="1" dirty="0"/>
              <a:t>Total </a:t>
            </a:r>
            <a:r>
              <a:rPr lang="es-ES_tradnl" sz="1477" b="1" dirty="0">
                <a:solidFill>
                  <a:srgbClr val="276F8B"/>
                </a:solidFill>
              </a:rPr>
              <a:t>Plan Estratégico</a:t>
            </a:r>
          </a:p>
        </p:txBody>
      </p:sp>
    </p:spTree>
    <p:extLst>
      <p:ext uri="{BB962C8B-B14F-4D97-AF65-F5344CB8AC3E}">
        <p14:creationId xmlns:p14="http://schemas.microsoft.com/office/powerpoint/2010/main" val="1845861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F5722156-12BB-6699-DF33-71636451FD23}"/>
              </a:ext>
            </a:extLst>
          </p:cNvPr>
          <p:cNvSpPr txBox="1"/>
          <p:nvPr/>
        </p:nvSpPr>
        <p:spPr>
          <a:xfrm>
            <a:off x="3960566" y="3575536"/>
            <a:ext cx="1004230" cy="2646878"/>
          </a:xfrm>
          <a:prstGeom prst="rect">
            <a:avLst/>
          </a:prstGeom>
          <a:noFill/>
        </p:spPr>
        <p:txBody>
          <a:bodyPr wrap="square" rtlCol="0">
            <a:spAutoFit/>
          </a:bodyPr>
          <a:lstStyle/>
          <a:p>
            <a:r>
              <a:rPr lang="es-AR" sz="16600" dirty="0">
                <a:solidFill>
                  <a:schemeClr val="bg1">
                    <a:lumMod val="50000"/>
                  </a:schemeClr>
                </a:solidFill>
                <a:latin typeface="Baguet Script" panose="020B0604020202020204" pitchFamily="2" charset="0"/>
              </a:rPr>
              <a:t>5</a:t>
            </a:r>
          </a:p>
        </p:txBody>
      </p:sp>
      <p:sp>
        <p:nvSpPr>
          <p:cNvPr id="13" name="Rectángulo 12">
            <a:extLst>
              <a:ext uri="{FF2B5EF4-FFF2-40B4-BE49-F238E27FC236}">
                <a16:creationId xmlns:a16="http://schemas.microsoft.com/office/drawing/2014/main" id="{80DF5E82-FEBF-9CA0-DAD9-348F166DBB58}"/>
              </a:ext>
            </a:extLst>
          </p:cNvPr>
          <p:cNvSpPr/>
          <p:nvPr/>
        </p:nvSpPr>
        <p:spPr>
          <a:xfrm>
            <a:off x="3540738" y="3909792"/>
            <a:ext cx="2171700" cy="1978366"/>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AR" sz="2000" b="1" dirty="0"/>
              <a:t>MODELO FINANCIERO</a:t>
            </a:r>
          </a:p>
          <a:p>
            <a:pPr marL="342900" indent="-180000">
              <a:buFont typeface="Arial" panose="020B0604020202020204" pitchFamily="34" charset="0"/>
              <a:buChar char="•"/>
            </a:pPr>
            <a:r>
              <a:rPr lang="es-AR" sz="1400" dirty="0"/>
              <a:t>Marco conceptual</a:t>
            </a:r>
          </a:p>
          <a:p>
            <a:pPr marL="342900" indent="-180000">
              <a:buFont typeface="Arial" panose="020B0604020202020204" pitchFamily="34" charset="0"/>
              <a:buChar char="•"/>
            </a:pPr>
            <a:r>
              <a:rPr lang="es-AR" sz="1400" dirty="0"/>
              <a:t>Escenarios</a:t>
            </a:r>
          </a:p>
          <a:p>
            <a:pPr marL="342900" indent="-180000">
              <a:buFont typeface="Arial" panose="020B0604020202020204" pitchFamily="34" charset="0"/>
              <a:buChar char="•"/>
            </a:pPr>
            <a:r>
              <a:rPr lang="es-AR" sz="1400" dirty="0"/>
              <a:t>Resultados</a:t>
            </a:r>
          </a:p>
          <a:p>
            <a:pPr marL="342900" indent="-180000">
              <a:buFont typeface="Arial" panose="020B0604020202020204" pitchFamily="34" charset="0"/>
              <a:buChar char="•"/>
            </a:pPr>
            <a:r>
              <a:rPr lang="es-AR" sz="1400" dirty="0"/>
              <a:t>Recomendaciones y Conclusiones</a:t>
            </a:r>
          </a:p>
        </p:txBody>
      </p:sp>
      <p:sp>
        <p:nvSpPr>
          <p:cNvPr id="14" name="Rectángulo 13">
            <a:extLst>
              <a:ext uri="{FF2B5EF4-FFF2-40B4-BE49-F238E27FC236}">
                <a16:creationId xmlns:a16="http://schemas.microsoft.com/office/drawing/2014/main" id="{37A5C4C6-E690-E05F-4B31-A06916A9DB84}"/>
              </a:ext>
            </a:extLst>
          </p:cNvPr>
          <p:cNvSpPr/>
          <p:nvPr/>
        </p:nvSpPr>
        <p:spPr>
          <a:xfrm>
            <a:off x="3540738" y="6082292"/>
            <a:ext cx="2171700" cy="1978366"/>
          </a:xfrm>
          <a:prstGeom prst="rect">
            <a:avLst/>
          </a:prstGeom>
          <a:solidFill>
            <a:schemeClr val="accent5">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6" name="Rectángulo 15">
            <a:extLst>
              <a:ext uri="{FF2B5EF4-FFF2-40B4-BE49-F238E27FC236}">
                <a16:creationId xmlns:a16="http://schemas.microsoft.com/office/drawing/2014/main" id="{E61DD9F3-1625-2CD1-7D79-2A93B1C38081}"/>
              </a:ext>
            </a:extLst>
          </p:cNvPr>
          <p:cNvSpPr/>
          <p:nvPr/>
        </p:nvSpPr>
        <p:spPr>
          <a:xfrm>
            <a:off x="1169309" y="1730481"/>
            <a:ext cx="2171700" cy="1978366"/>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7" name="Rectángulo 16">
            <a:extLst>
              <a:ext uri="{FF2B5EF4-FFF2-40B4-BE49-F238E27FC236}">
                <a16:creationId xmlns:a16="http://schemas.microsoft.com/office/drawing/2014/main" id="{A6BD5641-387B-C3EF-B56D-2F5FDBECC8BA}"/>
              </a:ext>
            </a:extLst>
          </p:cNvPr>
          <p:cNvSpPr/>
          <p:nvPr/>
        </p:nvSpPr>
        <p:spPr>
          <a:xfrm>
            <a:off x="3540738" y="1737292"/>
            <a:ext cx="2171700" cy="1978366"/>
          </a:xfrm>
          <a:prstGeom prst="rect">
            <a:avLst/>
          </a:prstGeom>
          <a:solidFill>
            <a:schemeClr val="accent5">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8" name="Rectángulo 17">
            <a:extLst>
              <a:ext uri="{FF2B5EF4-FFF2-40B4-BE49-F238E27FC236}">
                <a16:creationId xmlns:a16="http://schemas.microsoft.com/office/drawing/2014/main" id="{84D1A222-1F82-4D4D-BA71-99D074F735BE}"/>
              </a:ext>
            </a:extLst>
          </p:cNvPr>
          <p:cNvSpPr/>
          <p:nvPr/>
        </p:nvSpPr>
        <p:spPr>
          <a:xfrm>
            <a:off x="1167108" y="6082292"/>
            <a:ext cx="2171700" cy="1978366"/>
          </a:xfrm>
          <a:prstGeom prst="rect">
            <a:avLst/>
          </a:prstGeom>
          <a:solidFill>
            <a:srgbClr val="00B0F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pic>
        <p:nvPicPr>
          <p:cNvPr id="11" name="Imagen 10"/>
          <p:cNvPicPr>
            <a:picLocks/>
          </p:cNvPicPr>
          <p:nvPr/>
        </p:nvPicPr>
        <p:blipFill>
          <a:blip r:embed="rId2">
            <a:grayscl/>
          </a:blip>
          <a:stretch>
            <a:fillRect/>
          </a:stretch>
        </p:blipFill>
        <p:spPr>
          <a:xfrm>
            <a:off x="1187695" y="3917339"/>
            <a:ext cx="2170800" cy="1972800"/>
          </a:xfrm>
          <a:prstGeom prst="rect">
            <a:avLst/>
          </a:prstGeom>
        </p:spPr>
      </p:pic>
      <p:pic>
        <p:nvPicPr>
          <p:cNvPr id="10" name="2 Imagen" descr="http://www.ibal.gov.co/sites/default/files/ibal/sites/default/files/images/stories/Cumplea%C3%B1os%20IBAL%202018%2020a%C3%B1os.png">
            <a:extLst>
              <a:ext uri="{FF2B5EF4-FFF2-40B4-BE49-F238E27FC236}">
                <a16:creationId xmlns:a16="http://schemas.microsoft.com/office/drawing/2014/main" id="{FE23FBE7-C833-A98A-0625-65FFD280660A}"/>
              </a:ext>
            </a:extLst>
          </p:cNvPr>
          <p:cNvPicPr>
            <a:picLocks noChangeAspect="1" noChangeArrowheads="1"/>
          </p:cNvPicPr>
          <p:nvPr/>
        </p:nvPicPr>
        <p:blipFill rotWithShape="1">
          <a:blip r:embed="rId3" cstate="print"/>
          <a:srcRect r="62838"/>
          <a:stretch/>
        </p:blipFill>
        <p:spPr bwMode="auto">
          <a:xfrm>
            <a:off x="2651951" y="324349"/>
            <a:ext cx="1554098" cy="1315876"/>
          </a:xfrm>
          <a:prstGeom prst="rect">
            <a:avLst/>
          </a:prstGeom>
          <a:noFill/>
          <a:ln w="9525">
            <a:noFill/>
            <a:miter lim="800000"/>
            <a:headEnd/>
            <a:tailEnd/>
          </a:ln>
        </p:spPr>
      </p:pic>
    </p:spTree>
    <p:extLst>
      <p:ext uri="{BB962C8B-B14F-4D97-AF65-F5344CB8AC3E}">
        <p14:creationId xmlns:p14="http://schemas.microsoft.com/office/powerpoint/2010/main" val="4161956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1E82C5-FB49-AB4C-BC9B-D1CEB11B6FDD}"/>
              </a:ext>
            </a:extLst>
          </p:cNvPr>
          <p:cNvSpPr/>
          <p:nvPr/>
        </p:nvSpPr>
        <p:spPr>
          <a:xfrm>
            <a:off x="466655" y="389808"/>
            <a:ext cx="6007297" cy="603691"/>
          </a:xfrm>
          <a:prstGeom prst="rect">
            <a:avLst/>
          </a:prstGeom>
        </p:spPr>
        <p:txBody>
          <a:bodyPr wrap="square" lIns="66462">
            <a:spAutoFit/>
          </a:bodyPr>
          <a:lstStyle/>
          <a:p>
            <a:r>
              <a:rPr lang="es-ES" sz="3323" b="1" dirty="0"/>
              <a:t>Modelo</a:t>
            </a:r>
            <a:r>
              <a:rPr lang="es-ES" sz="3323" b="1" dirty="0">
                <a:solidFill>
                  <a:srgbClr val="095388"/>
                </a:solidFill>
              </a:rPr>
              <a:t> Financiero</a:t>
            </a:r>
          </a:p>
        </p:txBody>
      </p:sp>
      <p:sp>
        <p:nvSpPr>
          <p:cNvPr id="4" name="TextBox 3">
            <a:extLst>
              <a:ext uri="{FF2B5EF4-FFF2-40B4-BE49-F238E27FC236}">
                <a16:creationId xmlns:a16="http://schemas.microsoft.com/office/drawing/2014/main" id="{27AEA421-309D-1A48-B321-155F92772F40}"/>
              </a:ext>
            </a:extLst>
          </p:cNvPr>
          <p:cNvSpPr txBox="1"/>
          <p:nvPr/>
        </p:nvSpPr>
        <p:spPr>
          <a:xfrm>
            <a:off x="1833403" y="1467679"/>
            <a:ext cx="4508839" cy="7547900"/>
          </a:xfrm>
          <a:prstGeom prst="rect">
            <a:avLst/>
          </a:prstGeom>
          <a:noFill/>
        </p:spPr>
        <p:txBody>
          <a:bodyPr wrap="square" lIns="66462" rIns="83077" rtlCol="0">
            <a:spAutoFit/>
          </a:bodyPr>
          <a:lstStyle/>
          <a:p>
            <a:pPr algn="just">
              <a:lnSpc>
                <a:spcPct val="150000"/>
              </a:lnSpc>
              <a:spcAft>
                <a:spcPts val="600"/>
              </a:spcAft>
            </a:pPr>
            <a:r>
              <a:rPr lang="es-AR" sz="111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El plan estratégico es acompañado por una modelación financiera. Esta sección describe el rol del modelo financiero como herramienta que apoya las proyecciones y objetivos planteados en la planificación estratégica. </a:t>
            </a:r>
          </a:p>
          <a:p>
            <a:pPr algn="just">
              <a:lnSpc>
                <a:spcPct val="150000"/>
              </a:lnSpc>
              <a:spcAft>
                <a:spcPts val="600"/>
              </a:spcAft>
            </a:pPr>
            <a:r>
              <a:rPr lang="es-AR" sz="111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El modelo financiero utilizado es una herramienta que proyecta el desempeño financiero y operacional de la empresa a partir de una línea base de información. Las proyecciones permiten estimar como será el comportamiento futuro de la empresa al emprender acciones específicas. Dicho comportamiento futuro se evidencia en la proyección de indicadores y métricas asociadas al desempeño operacional y financiero. </a:t>
            </a:r>
          </a:p>
          <a:p>
            <a:pPr algn="just">
              <a:lnSpc>
                <a:spcPct val="150000"/>
              </a:lnSpc>
              <a:spcAft>
                <a:spcPts val="600"/>
              </a:spcAft>
            </a:pPr>
            <a:r>
              <a:rPr lang="es-AR" sz="111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Contrastar la planificación estratégica con una herramienta como el modelo financiero permite incluir un criterio de sostenibilidad operacional y financiera a los objetivos y acciones planteadas en esta. </a:t>
            </a:r>
          </a:p>
          <a:p>
            <a:pPr algn="just">
              <a:lnSpc>
                <a:spcPct val="150000"/>
              </a:lnSpc>
              <a:spcAft>
                <a:spcPts val="600"/>
              </a:spcAft>
            </a:pPr>
            <a:r>
              <a:rPr lang="es-AR" sz="111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El modelo financiero contempla las recomendaciones y consideraciones del plan estratégico. El modelo condensa los proyectos, inversiones, mejoras en eficiencia, mejoras en gestión de activos, pérdidas, incrementos en cobertura, entre otros. Al condensar todas estas fuentes de mejora, el modelo permite visualizar como será el desempeño de la empresa al seguir todos estos frentes de recomendación. </a:t>
            </a:r>
          </a:p>
          <a:p>
            <a:pPr algn="just">
              <a:lnSpc>
                <a:spcPct val="150000"/>
              </a:lnSpc>
              <a:spcAft>
                <a:spcPts val="600"/>
              </a:spcAft>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El modelo financiero delimita la capacidad de inversión de la empresa y permite hacer una planificación efectiva. El modelo financiero incluye indicadores de liquidez. Dichos indicadores son usados para establecer hasta qué punto es realizable la planificación estratégica con los recursos de la empresa o con las fuentes de financiación que esta tiene a la mano. El modelo financiero permite entonces delimitar el alcance del plan estratégico al enmarcarlo en un contexto de sostenibilidad donde la empresa soló se comprometa con acciones e inversiones que no pongan en riesgo su desempeño operacional y financiero a mediano y largo plazo. Las proyecciones del modelo financiero son para el periodo 2021 a 2028.</a:t>
            </a:r>
            <a:endParaRPr lang="es-AR" sz="111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9" name="Rectangle 12">
            <a:extLst>
              <a:ext uri="{FF2B5EF4-FFF2-40B4-BE49-F238E27FC236}">
                <a16:creationId xmlns:a16="http://schemas.microsoft.com/office/drawing/2014/main" id="{E59CAA2D-35D6-8C42-B60F-7B402FD7887A}"/>
              </a:ext>
            </a:extLst>
          </p:cNvPr>
          <p:cNvSpPr/>
          <p:nvPr/>
        </p:nvSpPr>
        <p:spPr>
          <a:xfrm>
            <a:off x="515758" y="2748605"/>
            <a:ext cx="1204854" cy="1473930"/>
          </a:xfrm>
          <a:prstGeom prst="rect">
            <a:avLst/>
          </a:prstGeom>
        </p:spPr>
        <p:txBody>
          <a:bodyPr wrap="square" lIns="33231">
            <a:spAutoFit/>
          </a:bodyPr>
          <a:lstStyle/>
          <a:p>
            <a:pPr>
              <a:lnSpc>
                <a:spcPct val="150000"/>
              </a:lnSpc>
            </a:pPr>
            <a:r>
              <a:rPr lang="es-AR" sz="1015" b="1" i="1" dirty="0">
                <a:solidFill>
                  <a:srgbClr val="276F8B"/>
                </a:solidFill>
              </a:rPr>
              <a:t>…apoya las proyecciones y objetivos planteados en la planificación estratégica.</a:t>
            </a:r>
            <a:endParaRPr lang="es-ES_tradnl" sz="1015" b="1" i="1" dirty="0">
              <a:solidFill>
                <a:srgbClr val="276F8B"/>
              </a:solidFill>
            </a:endParaRPr>
          </a:p>
        </p:txBody>
      </p:sp>
      <p:sp>
        <p:nvSpPr>
          <p:cNvPr id="10" name="Rectangle 12">
            <a:extLst>
              <a:ext uri="{FF2B5EF4-FFF2-40B4-BE49-F238E27FC236}">
                <a16:creationId xmlns:a16="http://schemas.microsoft.com/office/drawing/2014/main" id="{AF8F299D-AB15-F84A-B1A1-64F84CA4CB6B}"/>
              </a:ext>
            </a:extLst>
          </p:cNvPr>
          <p:cNvSpPr/>
          <p:nvPr/>
        </p:nvSpPr>
        <p:spPr>
          <a:xfrm>
            <a:off x="515758" y="6379218"/>
            <a:ext cx="1204854" cy="1473930"/>
          </a:xfrm>
          <a:prstGeom prst="rect">
            <a:avLst/>
          </a:prstGeom>
        </p:spPr>
        <p:txBody>
          <a:bodyPr wrap="square" lIns="33231">
            <a:spAutoFit/>
          </a:bodyPr>
          <a:lstStyle/>
          <a:p>
            <a:pPr>
              <a:lnSpc>
                <a:spcPct val="150000"/>
              </a:lnSpc>
            </a:pPr>
            <a:r>
              <a:rPr lang="es-ES_tradnl" sz="1015" b="1" i="1" dirty="0">
                <a:solidFill>
                  <a:srgbClr val="276F8B"/>
                </a:solidFill>
              </a:rPr>
              <a:t>...</a:t>
            </a:r>
            <a:r>
              <a:rPr lang="es-AR" sz="1015" b="1" i="1" dirty="0">
                <a:solidFill>
                  <a:srgbClr val="276F8B"/>
                </a:solidFill>
              </a:rPr>
              <a:t>el modelo permite visualizar como será el desempeño de la empresa..</a:t>
            </a:r>
            <a:r>
              <a:rPr lang="es-ES_tradnl" sz="1015" b="1" i="1" dirty="0">
                <a:solidFill>
                  <a:srgbClr val="276F8B"/>
                </a:solidFill>
              </a:rPr>
              <a:t>. </a:t>
            </a:r>
          </a:p>
          <a:p>
            <a:pPr>
              <a:lnSpc>
                <a:spcPct val="150000"/>
              </a:lnSpc>
            </a:pPr>
            <a:endParaRPr lang="es-ES_tradnl" sz="1015" dirty="0">
              <a:solidFill>
                <a:srgbClr val="276F8B"/>
              </a:solidFill>
            </a:endParaRPr>
          </a:p>
        </p:txBody>
      </p:sp>
      <p:sp>
        <p:nvSpPr>
          <p:cNvPr id="14" name="Rectangle 1">
            <a:extLst>
              <a:ext uri="{FF2B5EF4-FFF2-40B4-BE49-F238E27FC236}">
                <a16:creationId xmlns:a16="http://schemas.microsoft.com/office/drawing/2014/main" id="{AE5F7E43-E792-4DE2-B6AB-E8832D4AFCCB}"/>
              </a:ext>
            </a:extLst>
          </p:cNvPr>
          <p:cNvSpPr/>
          <p:nvPr/>
        </p:nvSpPr>
        <p:spPr>
          <a:xfrm>
            <a:off x="466655" y="1030534"/>
            <a:ext cx="6007297" cy="400110"/>
          </a:xfrm>
          <a:prstGeom prst="rect">
            <a:avLst/>
          </a:prstGeom>
        </p:spPr>
        <p:txBody>
          <a:bodyPr wrap="square" lIns="66462">
            <a:spAutoFit/>
          </a:bodyPr>
          <a:lstStyle/>
          <a:p>
            <a:r>
              <a:rPr lang="es-ES" sz="2000" b="1" dirty="0"/>
              <a:t>1. Marco Conceptual</a:t>
            </a:r>
            <a:endParaRPr lang="es-ES" sz="2000" b="1" dirty="0">
              <a:solidFill>
                <a:srgbClr val="095388"/>
              </a:solidFill>
            </a:endParaRPr>
          </a:p>
        </p:txBody>
      </p:sp>
      <p:sp>
        <p:nvSpPr>
          <p:cNvPr id="15" name="Rectangle 12">
            <a:extLst>
              <a:ext uri="{FF2B5EF4-FFF2-40B4-BE49-F238E27FC236}">
                <a16:creationId xmlns:a16="http://schemas.microsoft.com/office/drawing/2014/main" id="{FADAF93D-473B-4223-9ED8-3130CFCA4D4C}"/>
              </a:ext>
            </a:extLst>
          </p:cNvPr>
          <p:cNvSpPr/>
          <p:nvPr/>
        </p:nvSpPr>
        <p:spPr>
          <a:xfrm>
            <a:off x="515758" y="4681059"/>
            <a:ext cx="1204854" cy="1239635"/>
          </a:xfrm>
          <a:prstGeom prst="rect">
            <a:avLst/>
          </a:prstGeom>
        </p:spPr>
        <p:txBody>
          <a:bodyPr wrap="square" lIns="33231">
            <a:spAutoFit/>
          </a:bodyPr>
          <a:lstStyle/>
          <a:p>
            <a:pPr>
              <a:lnSpc>
                <a:spcPct val="150000"/>
              </a:lnSpc>
            </a:pPr>
            <a:r>
              <a:rPr lang="es-AR" sz="1015" b="1" i="1" dirty="0">
                <a:solidFill>
                  <a:srgbClr val="276F8B"/>
                </a:solidFill>
              </a:rPr>
              <a:t>Las proyecciones permiten estimar como será el comportamiento futuro </a:t>
            </a:r>
            <a:r>
              <a:rPr lang="es-ES_tradnl" sz="1015" b="1" i="1" dirty="0">
                <a:solidFill>
                  <a:srgbClr val="276F8B"/>
                </a:solidFill>
              </a:rPr>
              <a:t>… </a:t>
            </a:r>
          </a:p>
        </p:txBody>
      </p:sp>
    </p:spTree>
    <p:extLst>
      <p:ext uri="{BB962C8B-B14F-4D97-AF65-F5344CB8AC3E}">
        <p14:creationId xmlns:p14="http://schemas.microsoft.com/office/powerpoint/2010/main" val="190710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89BDE2A-FDD5-37B1-0CEB-724700E6DE19}"/>
              </a:ext>
            </a:extLst>
          </p:cNvPr>
          <p:cNvSpPr txBox="1"/>
          <p:nvPr/>
        </p:nvSpPr>
        <p:spPr>
          <a:xfrm>
            <a:off x="425351" y="1365737"/>
            <a:ext cx="6007297" cy="6984669"/>
          </a:xfrm>
          <a:prstGeom prst="rect">
            <a:avLst/>
          </a:prstGeom>
          <a:noFill/>
        </p:spPr>
        <p:txBody>
          <a:bodyPr wrap="square">
            <a:spAutoFit/>
          </a:bodyPr>
          <a:lstStyle/>
          <a:p>
            <a:pPr algn="just">
              <a:lnSpc>
                <a:spcPct val="150000"/>
              </a:lnSpc>
              <a:spcAft>
                <a:spcPts val="600"/>
              </a:spcAft>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La empresa participó activamente en la calibración y actualización del modelo financiero. Las proyecciones se sustentan en información provista por la empresa. Esta información es esencial para establecer la línea base y poder realizar las proyecciones operacionales y financieras. Adicionalmente la empresa aportó en la selección de indicadores, métricas, lineamientos y objetivos a seguir en los escenarios modelados.</a:t>
            </a:r>
          </a:p>
          <a:p>
            <a:pPr algn="just">
              <a:lnSpc>
                <a:spcPct val="150000"/>
              </a:lnSpc>
              <a:spcAft>
                <a:spcPts val="600"/>
              </a:spcAft>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El modelo financiero es una herramienta de la empresa. El modelo financiero se entrega a la empresa para que esta tenga total disponibilidad de esta herramienta para apoyar su proceso de toma de decisiones. Este modelo incluye un manual en donde se encuentran todas las particularidades conceptuales y metodológicas para su actualización. </a:t>
            </a:r>
          </a:p>
          <a:p>
            <a:pPr algn="just">
              <a:lnSpc>
                <a:spcPct val="150000"/>
              </a:lnSpc>
              <a:spcAft>
                <a:spcPts val="600"/>
              </a:spcAft>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El modelo financiero es una herramienta que permite obtener proyecciones de: </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Los estados financieros, consistentes en balance general, estado de resultados y flujo de caja</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Proyecciones de deuda, que considera tanto las obligaciones financieras asumidas por la empresa, como las futuras necesarias para asegurar el CAPEX y OPEX en los años proyectados. </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Gestión de activos, que incluye la estimación de gastos asociados a estos como la depreciación o la incorporación de nuevos activos.</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Plan de implementación que define el POIR y las inversiones del Plan Estratégico como las dos fuentes que delimitan la planificación de inversiones del modelo financiero.</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Costos operacionales (OPEX), que corresponden a la estructura de costos de la empresa e incluyen los costos de personal, potabilización, tratamiento de aguas residuales, mantenimiento, gastos financieros, gastos no operacionales, costo de ventas, entre otros.</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Ingresos operacionales</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Demanda de agua y alcantarillado para las tipologías de usuario atendidos por la empresa en su área de servicio. </a:t>
            </a:r>
          </a:p>
          <a:p>
            <a:pPr marL="228600" indent="-228600" algn="just">
              <a:lnSpc>
                <a:spcPct val="150000"/>
              </a:lnSpc>
              <a:spcAft>
                <a:spcPts val="600"/>
              </a:spcAft>
              <a:buFont typeface="+mj-lt"/>
              <a:buAutoNum type="arabicPeriod"/>
            </a:pPr>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Crecimiento demográfico que alimenta las proyecciones de demanda de agua y alcantarillado.</a:t>
            </a:r>
          </a:p>
        </p:txBody>
      </p:sp>
      <p:sp>
        <p:nvSpPr>
          <p:cNvPr id="8" name="Rectangle 1">
            <a:extLst>
              <a:ext uri="{FF2B5EF4-FFF2-40B4-BE49-F238E27FC236}">
                <a16:creationId xmlns:a16="http://schemas.microsoft.com/office/drawing/2014/main" id="{8196EC66-7A72-7168-6326-932C0F6761D6}"/>
              </a:ext>
            </a:extLst>
          </p:cNvPr>
          <p:cNvSpPr/>
          <p:nvPr/>
        </p:nvSpPr>
        <p:spPr>
          <a:xfrm>
            <a:off x="425351" y="356788"/>
            <a:ext cx="6007297" cy="603691"/>
          </a:xfrm>
          <a:prstGeom prst="rect">
            <a:avLst/>
          </a:prstGeom>
        </p:spPr>
        <p:txBody>
          <a:bodyPr wrap="square" lIns="66462">
            <a:spAutoFit/>
          </a:bodyPr>
          <a:lstStyle/>
          <a:p>
            <a:r>
              <a:rPr lang="es-ES" sz="3323" b="1" dirty="0"/>
              <a:t>Modelo</a:t>
            </a:r>
            <a:r>
              <a:rPr lang="es-ES" sz="3323" b="1" dirty="0">
                <a:solidFill>
                  <a:srgbClr val="095388"/>
                </a:solidFill>
              </a:rPr>
              <a:t> Financiero</a:t>
            </a:r>
          </a:p>
        </p:txBody>
      </p:sp>
      <p:sp>
        <p:nvSpPr>
          <p:cNvPr id="9" name="Rectangle 1">
            <a:extLst>
              <a:ext uri="{FF2B5EF4-FFF2-40B4-BE49-F238E27FC236}">
                <a16:creationId xmlns:a16="http://schemas.microsoft.com/office/drawing/2014/main" id="{D85D5842-EADE-6847-AF26-34FE5D494728}"/>
              </a:ext>
            </a:extLst>
          </p:cNvPr>
          <p:cNvSpPr/>
          <p:nvPr/>
        </p:nvSpPr>
        <p:spPr>
          <a:xfrm>
            <a:off x="463451" y="858798"/>
            <a:ext cx="6007297" cy="307777"/>
          </a:xfrm>
          <a:prstGeom prst="rect">
            <a:avLst/>
          </a:prstGeom>
        </p:spPr>
        <p:txBody>
          <a:bodyPr wrap="square" lIns="66462">
            <a:spAutoFit/>
          </a:bodyPr>
          <a:lstStyle/>
          <a:p>
            <a:r>
              <a:rPr lang="es-ES" sz="1400" b="1" dirty="0"/>
              <a:t>Marco Conceptual</a:t>
            </a:r>
            <a:endParaRPr lang="es-ES" sz="1400" b="1" dirty="0">
              <a:solidFill>
                <a:srgbClr val="095388"/>
              </a:solidFill>
            </a:endParaRPr>
          </a:p>
        </p:txBody>
      </p:sp>
    </p:spTree>
    <p:extLst>
      <p:ext uri="{BB962C8B-B14F-4D97-AF65-F5344CB8AC3E}">
        <p14:creationId xmlns:p14="http://schemas.microsoft.com/office/powerpoint/2010/main" val="1902339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A7C24E-C680-E58D-DF00-9C3195231E0B}"/>
              </a:ext>
            </a:extLst>
          </p:cNvPr>
          <p:cNvSpPr txBox="1"/>
          <p:nvPr/>
        </p:nvSpPr>
        <p:spPr>
          <a:xfrm>
            <a:off x="387251" y="943234"/>
            <a:ext cx="6125028" cy="775597"/>
          </a:xfrm>
          <a:prstGeom prst="rect">
            <a:avLst/>
          </a:prstGeom>
          <a:noFill/>
        </p:spPr>
        <p:txBody>
          <a:bodyPr wrap="square">
            <a:spAutoFit/>
          </a:bodyPr>
          <a:lstStyle/>
          <a:p>
            <a:pPr algn="just"/>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La siguiente ilustración, detalla conceptualmente la organización e interacción de los distintos módulos del modelo financiero. El cuadro en gris corresponde al módulo histórico, los cuadros en rojo representan el módulo de supuestos, los cuadros en azul claro son el módulo de cálculos y los cuadros en azul oscuro el módulo de estados financieros y de salidas del modelo.</a:t>
            </a:r>
          </a:p>
        </p:txBody>
      </p:sp>
      <p:pic>
        <p:nvPicPr>
          <p:cNvPr id="4" name="Imagen 3" descr="Gráfico, Diagrama, Gráfico de cajas y bigotes&#10;&#10;Descripción generada automáticamente">
            <a:extLst>
              <a:ext uri="{FF2B5EF4-FFF2-40B4-BE49-F238E27FC236}">
                <a16:creationId xmlns:a16="http://schemas.microsoft.com/office/drawing/2014/main" id="{36BD628C-16BC-33F8-5B97-D4D856CBD69D}"/>
              </a:ext>
            </a:extLst>
          </p:cNvPr>
          <p:cNvPicPr>
            <a:picLocks noChangeAspect="1"/>
          </p:cNvPicPr>
          <p:nvPr/>
        </p:nvPicPr>
        <p:blipFill>
          <a:blip r:embed="rId2"/>
          <a:stretch>
            <a:fillRect/>
          </a:stretch>
        </p:blipFill>
        <p:spPr>
          <a:xfrm>
            <a:off x="1151712" y="1812578"/>
            <a:ext cx="4554575" cy="2714705"/>
          </a:xfrm>
          <a:prstGeom prst="rect">
            <a:avLst/>
          </a:prstGeom>
        </p:spPr>
      </p:pic>
      <p:sp>
        <p:nvSpPr>
          <p:cNvPr id="11" name="CuadroTexto 10">
            <a:extLst>
              <a:ext uri="{FF2B5EF4-FFF2-40B4-BE49-F238E27FC236}">
                <a16:creationId xmlns:a16="http://schemas.microsoft.com/office/drawing/2014/main" id="{0957F21D-794E-FD0A-38FD-DA1A409E77E3}"/>
              </a:ext>
            </a:extLst>
          </p:cNvPr>
          <p:cNvSpPr txBox="1"/>
          <p:nvPr/>
        </p:nvSpPr>
        <p:spPr>
          <a:xfrm>
            <a:off x="366485" y="4572000"/>
            <a:ext cx="6125028" cy="604781"/>
          </a:xfrm>
          <a:prstGeom prst="rect">
            <a:avLst/>
          </a:prstGeom>
          <a:noFill/>
        </p:spPr>
        <p:txBody>
          <a:bodyPr wrap="square">
            <a:spAutoFit/>
          </a:bodyPr>
          <a:lstStyle/>
          <a:p>
            <a:pPr algn="just"/>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El modelo financiero tiene un horizonte de proyección de ocho años. La línea base del modelo es el año 2020 y las proyecciones operacionales y financieras se desarrollan hasta el año 2028. Todas las pestañas del modelo que realizan proyecciones tienen una senda calculada entre 2020 y 2028.</a:t>
            </a:r>
          </a:p>
        </p:txBody>
      </p:sp>
      <p:pic>
        <p:nvPicPr>
          <p:cNvPr id="10" name="Imagen 9">
            <a:extLst>
              <a:ext uri="{FF2B5EF4-FFF2-40B4-BE49-F238E27FC236}">
                <a16:creationId xmlns:a16="http://schemas.microsoft.com/office/drawing/2014/main" id="{9EAA92CF-E15C-7E06-6589-C2189A6F8C40}"/>
              </a:ext>
            </a:extLst>
          </p:cNvPr>
          <p:cNvPicPr>
            <a:picLocks noChangeAspect="1"/>
          </p:cNvPicPr>
          <p:nvPr/>
        </p:nvPicPr>
        <p:blipFill>
          <a:blip r:embed="rId3"/>
          <a:stretch>
            <a:fillRect/>
          </a:stretch>
        </p:blipFill>
        <p:spPr>
          <a:xfrm>
            <a:off x="1195982" y="5352087"/>
            <a:ext cx="4466035" cy="2193244"/>
          </a:xfrm>
          <a:prstGeom prst="rect">
            <a:avLst/>
          </a:prstGeom>
        </p:spPr>
      </p:pic>
      <p:sp>
        <p:nvSpPr>
          <p:cNvPr id="9" name="CuadroTexto 8">
            <a:extLst>
              <a:ext uri="{FF2B5EF4-FFF2-40B4-BE49-F238E27FC236}">
                <a16:creationId xmlns:a16="http://schemas.microsoft.com/office/drawing/2014/main" id="{D2EFF5C9-2DAA-A681-7846-4826832C0B02}"/>
              </a:ext>
            </a:extLst>
          </p:cNvPr>
          <p:cNvSpPr txBox="1"/>
          <p:nvPr/>
        </p:nvSpPr>
        <p:spPr>
          <a:xfrm>
            <a:off x="391886" y="7568228"/>
            <a:ext cx="6125028" cy="1117229"/>
          </a:xfrm>
          <a:prstGeom prst="rect">
            <a:avLst/>
          </a:prstGeom>
          <a:noFill/>
        </p:spPr>
        <p:txBody>
          <a:bodyPr wrap="square">
            <a:spAutoFit/>
          </a:bodyPr>
          <a:lstStyle/>
          <a:p>
            <a:pPr algn="just"/>
            <a:r>
              <a:rPr lang="es-AR" sz="1110" dirty="0">
                <a:solidFill>
                  <a:schemeClr val="tx1">
                    <a:lumMod val="65000"/>
                    <a:lumOff val="35000"/>
                  </a:schemeClr>
                </a:solidFill>
                <a:latin typeface="Calibri Light" panose="020F0302020204030204" pitchFamily="34" charset="0"/>
                <a:cs typeface="Times New Roman" panose="02020603050405020304" pitchFamily="18" charset="0"/>
              </a:rPr>
              <a:t>Consta de 4 componentes, el cuadro en gris corresponde al módulo de información histórica, los cuadros en rojo representan el módulo de supuestos que debe considerar el modelo financiero para poder realizar los cálculos y que configura los escenarios con metas que se proponen dentro de la planificación estratégica, los cuadros en celeste corresponden a las fórmulas y cálculos, estos interactúan valores históricos con las metas para construir el año a año de las proyecciones, siendo el último cuadro en azul oscuro la sección donde se arrojan todos los resultados y salidas del modelo financiero.</a:t>
            </a:r>
          </a:p>
        </p:txBody>
      </p:sp>
      <p:sp>
        <p:nvSpPr>
          <p:cNvPr id="14" name="Rectangle 1">
            <a:extLst>
              <a:ext uri="{FF2B5EF4-FFF2-40B4-BE49-F238E27FC236}">
                <a16:creationId xmlns:a16="http://schemas.microsoft.com/office/drawing/2014/main" id="{DF648291-9882-9DA6-D3E3-880786812946}"/>
              </a:ext>
            </a:extLst>
          </p:cNvPr>
          <p:cNvSpPr/>
          <p:nvPr/>
        </p:nvSpPr>
        <p:spPr>
          <a:xfrm>
            <a:off x="387251" y="88730"/>
            <a:ext cx="6007297" cy="603691"/>
          </a:xfrm>
          <a:prstGeom prst="rect">
            <a:avLst/>
          </a:prstGeom>
        </p:spPr>
        <p:txBody>
          <a:bodyPr wrap="square" lIns="66462">
            <a:spAutoFit/>
          </a:bodyPr>
          <a:lstStyle/>
          <a:p>
            <a:r>
              <a:rPr lang="es-ES" sz="3323" b="1" dirty="0"/>
              <a:t>Modelo</a:t>
            </a:r>
            <a:r>
              <a:rPr lang="es-ES" sz="3323" b="1" dirty="0">
                <a:solidFill>
                  <a:srgbClr val="095388"/>
                </a:solidFill>
              </a:rPr>
              <a:t> Financiero</a:t>
            </a:r>
          </a:p>
        </p:txBody>
      </p:sp>
      <p:sp>
        <p:nvSpPr>
          <p:cNvPr id="15" name="Rectangle 1">
            <a:extLst>
              <a:ext uri="{FF2B5EF4-FFF2-40B4-BE49-F238E27FC236}">
                <a16:creationId xmlns:a16="http://schemas.microsoft.com/office/drawing/2014/main" id="{D6EFFB9D-404C-07C3-D5CF-44F894467603}"/>
              </a:ext>
            </a:extLst>
          </p:cNvPr>
          <p:cNvSpPr/>
          <p:nvPr/>
        </p:nvSpPr>
        <p:spPr>
          <a:xfrm>
            <a:off x="425351" y="590740"/>
            <a:ext cx="6007297" cy="307777"/>
          </a:xfrm>
          <a:prstGeom prst="rect">
            <a:avLst/>
          </a:prstGeom>
        </p:spPr>
        <p:txBody>
          <a:bodyPr wrap="square" lIns="66462">
            <a:spAutoFit/>
          </a:bodyPr>
          <a:lstStyle/>
          <a:p>
            <a:r>
              <a:rPr lang="es-ES" sz="1400" b="1" dirty="0"/>
              <a:t>Marco Conceptual</a:t>
            </a:r>
            <a:endParaRPr lang="es-ES" sz="1400" b="1" dirty="0">
              <a:solidFill>
                <a:srgbClr val="095388"/>
              </a:solidFill>
            </a:endParaRPr>
          </a:p>
        </p:txBody>
      </p:sp>
    </p:spTree>
    <p:extLst>
      <p:ext uri="{BB962C8B-B14F-4D97-AF65-F5344CB8AC3E}">
        <p14:creationId xmlns:p14="http://schemas.microsoft.com/office/powerpoint/2010/main" val="2973115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D0BBA7B2-4462-4DEB-B65D-09182BEF17FF}"/>
              </a:ext>
            </a:extLst>
          </p:cNvPr>
          <p:cNvSpPr txBox="1"/>
          <p:nvPr/>
        </p:nvSpPr>
        <p:spPr>
          <a:xfrm>
            <a:off x="466654" y="1261306"/>
            <a:ext cx="5762798" cy="1603196"/>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La tabla siguiente presenta los montos proyectados totales a 10 años del plan de implementación por cada uno de los objetivos del plan estratégico. Se puede observar que la mayor inversión se planea realizar con el fin de garantizar el acceso al servicio de alcantarillado con un valor de 95.056 millones de pesos (48,70% de participación), el segundo objetivo con mayor participación es Garantizar el acceso al servicio de acueducto con 49.274 millones de pesos (25,24% de participación). </a:t>
            </a:r>
            <a:endParaRPr lang="en-US" sz="1110" dirty="0">
              <a:solidFill>
                <a:schemeClr val="tx1">
                  <a:lumMod val="65000"/>
                  <a:lumOff val="35000"/>
                </a:schemeClr>
              </a:solidFill>
              <a:latin typeface="Calibri Light" panose="020F03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D69EB0A9-3EB6-43BA-80BC-C8BE0B407458}"/>
              </a:ext>
            </a:extLst>
          </p:cNvPr>
          <p:cNvSpPr/>
          <p:nvPr/>
        </p:nvSpPr>
        <p:spPr>
          <a:xfrm>
            <a:off x="466655" y="872038"/>
            <a:ext cx="6007297" cy="400110"/>
          </a:xfrm>
          <a:prstGeom prst="rect">
            <a:avLst/>
          </a:prstGeom>
        </p:spPr>
        <p:txBody>
          <a:bodyPr wrap="square" lIns="66462">
            <a:spAutoFit/>
          </a:bodyPr>
          <a:lstStyle/>
          <a:p>
            <a:r>
              <a:rPr lang="es-ES" sz="2000" b="1" dirty="0"/>
              <a:t>2. Resumen del Plan de Implementación</a:t>
            </a:r>
            <a:endParaRPr lang="es-ES" sz="2000" b="1" dirty="0">
              <a:solidFill>
                <a:srgbClr val="095388"/>
              </a:solidFill>
            </a:endParaRPr>
          </a:p>
        </p:txBody>
      </p:sp>
      <p:graphicFrame>
        <p:nvGraphicFramePr>
          <p:cNvPr id="11" name="Tabla 10">
            <a:extLst>
              <a:ext uri="{FF2B5EF4-FFF2-40B4-BE49-F238E27FC236}">
                <a16:creationId xmlns:a16="http://schemas.microsoft.com/office/drawing/2014/main" id="{8492C246-0B17-46C8-9A91-487E260CB07F}"/>
              </a:ext>
            </a:extLst>
          </p:cNvPr>
          <p:cNvGraphicFramePr>
            <a:graphicFrameLocks noGrp="1"/>
          </p:cNvGraphicFramePr>
          <p:nvPr>
            <p:extLst>
              <p:ext uri="{D42A27DB-BD31-4B8C-83A1-F6EECF244321}">
                <p14:modId xmlns:p14="http://schemas.microsoft.com/office/powerpoint/2010/main" val="3338344265"/>
              </p:ext>
            </p:extLst>
          </p:nvPr>
        </p:nvGraphicFramePr>
        <p:xfrm>
          <a:off x="466654" y="3332480"/>
          <a:ext cx="5762798" cy="5258706"/>
        </p:xfrm>
        <a:graphic>
          <a:graphicData uri="http://schemas.openxmlformats.org/drawingml/2006/table">
            <a:tbl>
              <a:tblPr firstRow="1" firstCol="1" bandRow="1">
                <a:tableStyleId>{5C22544A-7EE6-4342-B048-85BDC9FD1C3A}</a:tableStyleId>
              </a:tblPr>
              <a:tblGrid>
                <a:gridCol w="3239118">
                  <a:extLst>
                    <a:ext uri="{9D8B030D-6E8A-4147-A177-3AD203B41FA5}">
                      <a16:colId xmlns:a16="http://schemas.microsoft.com/office/drawing/2014/main" val="20000"/>
                    </a:ext>
                  </a:extLst>
                </a:gridCol>
                <a:gridCol w="1261840">
                  <a:extLst>
                    <a:ext uri="{9D8B030D-6E8A-4147-A177-3AD203B41FA5}">
                      <a16:colId xmlns:a16="http://schemas.microsoft.com/office/drawing/2014/main" val="3329389346"/>
                    </a:ext>
                  </a:extLst>
                </a:gridCol>
                <a:gridCol w="1261840">
                  <a:extLst>
                    <a:ext uri="{9D8B030D-6E8A-4147-A177-3AD203B41FA5}">
                      <a16:colId xmlns:a16="http://schemas.microsoft.com/office/drawing/2014/main" val="20002"/>
                    </a:ext>
                  </a:extLst>
                </a:gridCol>
              </a:tblGrid>
              <a:tr h="230846">
                <a:tc>
                  <a:txBody>
                    <a:bodyPr/>
                    <a:lstStyle/>
                    <a:p>
                      <a:pPr algn="ctr">
                        <a:lnSpc>
                          <a:spcPct val="107000"/>
                        </a:lnSpc>
                        <a:spcBef>
                          <a:spcPts val="600"/>
                        </a:spcBef>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Objetivo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lnSpc>
                          <a:spcPct val="107000"/>
                        </a:lnSpc>
                        <a:spcBef>
                          <a:spcPts val="600"/>
                        </a:spcBef>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C63"/>
                    </a:solidFill>
                  </a:tcPr>
                </a:tc>
                <a:tc>
                  <a:txBody>
                    <a:bodyPr/>
                    <a:lstStyle/>
                    <a:p>
                      <a:pPr algn="ctr">
                        <a:lnSpc>
                          <a:spcPct val="107000"/>
                        </a:lnSpc>
                        <a:spcBef>
                          <a:spcPts val="600"/>
                        </a:spcBef>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participación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10000"/>
                  </a:ext>
                </a:extLst>
              </a:tr>
              <a:tr h="199816">
                <a:tc gridSpan="3">
                  <a:txBody>
                    <a:bodyPr/>
                    <a:lstStyle/>
                    <a:p>
                      <a:pPr>
                        <a:lnSpc>
                          <a:spcPct val="107000"/>
                        </a:lnSpc>
                        <a:spcAft>
                          <a:spcPts val="800"/>
                        </a:spcAft>
                      </a:pPr>
                      <a:endParaRPr lang="es-ES" sz="1100" dirty="0">
                        <a:solidFill>
                          <a:srgbClr val="095388"/>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oFill/>
                  </a:tcPr>
                </a:tc>
                <a:tc hMerge="1">
                  <a:txBody>
                    <a:bodyPr/>
                    <a:lstStyle/>
                    <a:p>
                      <a:pPr algn="r">
                        <a:lnSpc>
                          <a:spcPct val="107000"/>
                        </a:lnSpc>
                        <a:spcAft>
                          <a:spcPts val="800"/>
                        </a:spcAft>
                      </a:pP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820B63">
                        <a:alpha val="10196"/>
                      </a:srgbClr>
                    </a:solidFill>
                  </a:tcPr>
                </a:tc>
                <a:tc hMerge="1">
                  <a:txBody>
                    <a:bodyPr/>
                    <a:lstStyle/>
                    <a:p>
                      <a:pPr algn="r">
                        <a:lnSpc>
                          <a:spcPct val="107000"/>
                        </a:lnSpc>
                        <a:spcAft>
                          <a:spcPts val="800"/>
                        </a:spcAft>
                      </a:pP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tx2">
                        <a:lumMod val="20000"/>
                        <a:lumOff val="80000"/>
                      </a:schemeClr>
                    </a:solidFill>
                  </a:tcPr>
                </a:tc>
                <a:extLst>
                  <a:ext uri="{0D108BD9-81ED-4DB2-BD59-A6C34878D82A}">
                    <a16:rowId xmlns:a16="http://schemas.microsoft.com/office/drawing/2014/main" val="1158956128"/>
                  </a:ext>
                </a:extLst>
              </a:tr>
              <a:tr h="199816">
                <a:tc>
                  <a:txBody>
                    <a:bodyPr/>
                    <a:lstStyle/>
                    <a:p>
                      <a:pPr>
                        <a:lnSpc>
                          <a:spcPct val="107000"/>
                        </a:lnSpc>
                        <a:spcAft>
                          <a:spcPts val="800"/>
                        </a:spcAft>
                      </a:pPr>
                      <a:r>
                        <a:rPr lang="es-CO" sz="11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Implementar un nuevo modelo de gobierno corporativo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marR="0" lvl="0" indent="0" algn="ctr" defTabSz="685800" rtl="0" eaLnBrk="1" fontAlgn="b" latinLnBrk="0" hangingPunct="1">
                        <a:lnSpc>
                          <a:spcPct val="107000"/>
                        </a:lnSpc>
                        <a:spcBef>
                          <a:spcPts val="0"/>
                        </a:spcBef>
                        <a:spcAft>
                          <a:spcPts val="800"/>
                        </a:spcAft>
                        <a:buClrTx/>
                        <a:buSzTx/>
                        <a:buFontTx/>
                        <a:buNone/>
                        <a:tabLst/>
                        <a:defRPr/>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0,00%</a:t>
                      </a:r>
                    </a:p>
                  </a:txBody>
                  <a:tcPr marL="44450" marR="44450" marT="0" marB="0" anchor="ctr">
                    <a:solidFill>
                      <a:schemeClr val="tx2">
                        <a:lumMod val="20000"/>
                        <a:lumOff val="80000"/>
                      </a:schemeClr>
                    </a:solidFill>
                  </a:tcPr>
                </a:tc>
                <a:extLst>
                  <a:ext uri="{0D108BD9-81ED-4DB2-BD59-A6C34878D82A}">
                    <a16:rowId xmlns:a16="http://schemas.microsoft.com/office/drawing/2014/main" val="10002"/>
                  </a:ext>
                </a:extLst>
              </a:tr>
              <a:tr h="199816">
                <a:tc>
                  <a:txBody>
                    <a:bodyPr/>
                    <a:lstStyle/>
                    <a:p>
                      <a:pPr>
                        <a:lnSpc>
                          <a:spcPct val="107000"/>
                        </a:lnSpc>
                        <a:spcAft>
                          <a:spcPts val="800"/>
                        </a:spcAft>
                      </a:pPr>
                      <a:r>
                        <a:rPr lang="es-CO" sz="11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Garantizar la sostenibilidad financiera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10003"/>
                  </a:ext>
                </a:extLst>
              </a:tr>
              <a:tr h="216849">
                <a:tc>
                  <a:txBody>
                    <a:bodyPr/>
                    <a:lstStyle/>
                    <a:p>
                      <a:pPr marL="0" algn="l" defTabSz="685800" rtl="0" eaLnBrk="1" fontAlgn="b" latinLnBrk="0" hangingPunct="1">
                        <a:lnSpc>
                          <a:spcPct val="107000"/>
                        </a:lnSpc>
                        <a:spcAft>
                          <a:spcPts val="800"/>
                        </a:spcAft>
                      </a:pPr>
                      <a:r>
                        <a:rPr lang="es-AR" sz="1100" b="1" kern="1200" dirty="0">
                          <a:solidFill>
                            <a:schemeClr val="bg1"/>
                          </a:solidFill>
                          <a:effectLst/>
                          <a:latin typeface="Calibri Light" panose="020F0302020204030204" pitchFamily="34" charset="0"/>
                          <a:cs typeface="Times New Roman" panose="02020603050405020304" pitchFamily="18" charset="0"/>
                        </a:rPr>
                        <a:t>Garantizar que las tarifas cubran el costo del servicio</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606026877"/>
                  </a:ext>
                </a:extLst>
              </a:tr>
              <a:tr h="336161">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Garantizar la disposición eficiente de los vertimientos</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2210384266"/>
                  </a:ext>
                </a:extLst>
              </a:tr>
              <a:tr h="199816">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Contribuir a la gestión integral del agua</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2873754336"/>
                  </a:ext>
                </a:extLst>
              </a:tr>
              <a:tr h="251884">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 Planear y desarrollar inversiones e iniciativas con viabilidad técnica, financiera y económica</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2258428803"/>
                  </a:ext>
                </a:extLst>
              </a:tr>
              <a:tr h="336161">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Garantizar el acceso al servicio de acueducto</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49.274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25,24%</a:t>
                      </a:r>
                    </a:p>
                  </a:txBody>
                  <a:tcPr marL="0" marR="0" marT="0" marB="0" anchor="b">
                    <a:solidFill>
                      <a:schemeClr val="tx2">
                        <a:lumMod val="20000"/>
                        <a:lumOff val="80000"/>
                      </a:schemeClr>
                    </a:solidFill>
                  </a:tcPr>
                </a:tc>
                <a:extLst>
                  <a:ext uri="{0D108BD9-81ED-4DB2-BD59-A6C34878D82A}">
                    <a16:rowId xmlns:a16="http://schemas.microsoft.com/office/drawing/2014/main" val="2626908710"/>
                  </a:ext>
                </a:extLst>
              </a:tr>
              <a:tr h="199816">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Garantizar el acceso al servicio de alcantarillado</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95.056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48,70%</a:t>
                      </a:r>
                    </a:p>
                  </a:txBody>
                  <a:tcPr marL="0" marR="0" marT="0" marB="0" anchor="b">
                    <a:solidFill>
                      <a:schemeClr val="tx2">
                        <a:lumMod val="20000"/>
                        <a:lumOff val="80000"/>
                      </a:schemeClr>
                    </a:solidFill>
                  </a:tcPr>
                </a:tc>
                <a:extLst>
                  <a:ext uri="{0D108BD9-81ED-4DB2-BD59-A6C34878D82A}">
                    <a16:rowId xmlns:a16="http://schemas.microsoft.com/office/drawing/2014/main" val="3117807998"/>
                  </a:ext>
                </a:extLst>
              </a:tr>
              <a:tr h="199816">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Desarrollar procesos eficientes</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3322289848"/>
                  </a:ext>
                </a:extLst>
              </a:tr>
              <a:tr h="199816">
                <a:tc>
                  <a:txBody>
                    <a:bodyPr/>
                    <a:lstStyle/>
                    <a:p>
                      <a:pPr marL="0" marR="0" lvl="0" indent="0" algn="l" defTabSz="685800" rtl="0" eaLnBrk="1" fontAlgn="b" latinLnBrk="0" hangingPunct="1">
                        <a:lnSpc>
                          <a:spcPct val="107000"/>
                        </a:lnSpc>
                        <a:spcBef>
                          <a:spcPts val="0"/>
                        </a:spcBef>
                        <a:spcAft>
                          <a:spcPts val="800"/>
                        </a:spcAft>
                        <a:buClrTx/>
                        <a:buSzTx/>
                        <a:buFontTx/>
                        <a:buNone/>
                        <a:tabLst/>
                        <a:defRPr/>
                      </a:pPr>
                      <a:r>
                        <a:rPr lang="es-ES" sz="1100" b="1" kern="1200" dirty="0">
                          <a:solidFill>
                            <a:schemeClr val="bg1"/>
                          </a:solidFill>
                          <a:effectLst/>
                          <a:latin typeface="Calibri Light" panose="020F0302020204030204" pitchFamily="34" charset="0"/>
                          <a:cs typeface="Times New Roman" panose="02020603050405020304" pitchFamily="18" charset="0"/>
                        </a:rPr>
                        <a:t>Alcanzar un nivel eficiente de pérdidas de agua</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39.435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20,20%</a:t>
                      </a:r>
                    </a:p>
                  </a:txBody>
                  <a:tcPr marL="0" marR="0" marT="0" marB="0" anchor="b">
                    <a:solidFill>
                      <a:schemeClr val="tx2">
                        <a:lumMod val="20000"/>
                        <a:lumOff val="80000"/>
                      </a:schemeClr>
                    </a:solidFill>
                  </a:tcPr>
                </a:tc>
                <a:extLst>
                  <a:ext uri="{0D108BD9-81ED-4DB2-BD59-A6C34878D82A}">
                    <a16:rowId xmlns:a16="http://schemas.microsoft.com/office/drawing/2014/main" val="2207727829"/>
                  </a:ext>
                </a:extLst>
              </a:tr>
              <a:tr h="199816">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Optimizar la infraestructura de acueducto y alcantarillado</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7.176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3,68%</a:t>
                      </a:r>
                    </a:p>
                  </a:txBody>
                  <a:tcPr marL="0" marR="0" marT="0" marB="0" anchor="b">
                    <a:solidFill>
                      <a:schemeClr val="tx2">
                        <a:lumMod val="20000"/>
                        <a:lumOff val="80000"/>
                      </a:schemeClr>
                    </a:solidFill>
                  </a:tcPr>
                </a:tc>
                <a:extLst>
                  <a:ext uri="{0D108BD9-81ED-4DB2-BD59-A6C34878D82A}">
                    <a16:rowId xmlns:a16="http://schemas.microsoft.com/office/drawing/2014/main" val="1879296187"/>
                  </a:ext>
                </a:extLst>
              </a:tr>
              <a:tr h="199816">
                <a:tc>
                  <a:txBody>
                    <a:bodyPr/>
                    <a:lstStyle/>
                    <a:p>
                      <a:pPr marL="0" marR="0" lvl="0" indent="0" algn="l" defTabSz="685800" rtl="0" eaLnBrk="1" fontAlgn="b" latinLnBrk="0" hangingPunct="1">
                        <a:lnSpc>
                          <a:spcPct val="107000"/>
                        </a:lnSpc>
                        <a:spcBef>
                          <a:spcPts val="0"/>
                        </a:spcBef>
                        <a:spcAft>
                          <a:spcPts val="800"/>
                        </a:spcAft>
                        <a:buClrTx/>
                        <a:buSzTx/>
                        <a:buFontTx/>
                        <a:buNone/>
                        <a:tabLst/>
                        <a:defRPr/>
                      </a:pPr>
                      <a:r>
                        <a:rPr lang="es-ES" sz="1100" b="1" kern="1200" dirty="0">
                          <a:solidFill>
                            <a:schemeClr val="bg1"/>
                          </a:solidFill>
                          <a:effectLst/>
                          <a:latin typeface="Calibri Light" panose="020F0302020204030204" pitchFamily="34" charset="0"/>
                          <a:cs typeface="Times New Roman" panose="02020603050405020304" pitchFamily="18" charset="0"/>
                        </a:rPr>
                        <a:t>Optimizar la cobranza y la gestión comercial</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2504696242"/>
                  </a:ext>
                </a:extLst>
              </a:tr>
              <a:tr h="255321">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Optimizar la eficiencia energética</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1.864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0,95%</a:t>
                      </a:r>
                    </a:p>
                  </a:txBody>
                  <a:tcPr marL="0" marR="0" marT="0" marB="0" anchor="b">
                    <a:solidFill>
                      <a:schemeClr val="tx2">
                        <a:lumMod val="20000"/>
                        <a:lumOff val="80000"/>
                      </a:schemeClr>
                    </a:solidFill>
                  </a:tcPr>
                </a:tc>
                <a:extLst>
                  <a:ext uri="{0D108BD9-81ED-4DB2-BD59-A6C34878D82A}">
                    <a16:rowId xmlns:a16="http://schemas.microsoft.com/office/drawing/2014/main" val="4212997019"/>
                  </a:ext>
                </a:extLst>
              </a:tr>
              <a:tr h="274892">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Proveer un servicio continuo y seguro</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1554913630"/>
                  </a:ext>
                </a:extLst>
              </a:tr>
              <a:tr h="274892">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Asegurar el servicio de recolección de aguas residuales</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4229424092"/>
                  </a:ext>
                </a:extLst>
              </a:tr>
              <a:tr h="274892">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Asegurar la gestión del cliente</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0,00%</a:t>
                      </a:r>
                    </a:p>
                  </a:txBody>
                  <a:tcPr marL="0" marR="0" marT="0" marB="0" anchor="b">
                    <a:solidFill>
                      <a:schemeClr val="tx2">
                        <a:lumMod val="20000"/>
                        <a:lumOff val="80000"/>
                      </a:schemeClr>
                    </a:solidFill>
                  </a:tcPr>
                </a:tc>
                <a:extLst>
                  <a:ext uri="{0D108BD9-81ED-4DB2-BD59-A6C34878D82A}">
                    <a16:rowId xmlns:a16="http://schemas.microsoft.com/office/drawing/2014/main" val="208272466"/>
                  </a:ext>
                </a:extLst>
              </a:tr>
              <a:tr h="274892">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Contar con recursos humanos capacitados, y con una compensación competitiva y basada en el desempeño</a:t>
                      </a: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2.349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1,20%</a:t>
                      </a:r>
                    </a:p>
                  </a:txBody>
                  <a:tcPr marL="0" marR="0" marT="0" marB="0" anchor="b">
                    <a:solidFill>
                      <a:schemeClr val="tx2">
                        <a:lumMod val="20000"/>
                        <a:lumOff val="80000"/>
                      </a:schemeClr>
                    </a:solidFill>
                  </a:tcPr>
                </a:tc>
                <a:extLst>
                  <a:ext uri="{0D108BD9-81ED-4DB2-BD59-A6C34878D82A}">
                    <a16:rowId xmlns:a16="http://schemas.microsoft.com/office/drawing/2014/main" val="268904545"/>
                  </a:ext>
                </a:extLst>
              </a:tr>
              <a:tr h="274892">
                <a:tc>
                  <a:txBody>
                    <a:bodyPr/>
                    <a:lstStyle/>
                    <a:p>
                      <a:pPr marL="0" algn="l" defTabSz="685800" rtl="0" eaLnBrk="1" fontAlgn="b" latinLnBrk="0" hangingPunct="1">
                        <a:lnSpc>
                          <a:spcPct val="107000"/>
                        </a:lnSpc>
                        <a:spcAft>
                          <a:spcPts val="800"/>
                        </a:spcAft>
                      </a:pPr>
                      <a:r>
                        <a:rPr lang="es-ES" sz="1100" b="1" kern="1200" dirty="0">
                          <a:solidFill>
                            <a:schemeClr val="bg1"/>
                          </a:solidFill>
                          <a:effectLst/>
                          <a:latin typeface="Calibri Light" panose="020F0302020204030204" pitchFamily="34" charset="0"/>
                          <a:cs typeface="Times New Roman" panose="02020603050405020304" pitchFamily="18" charset="0"/>
                        </a:rPr>
                        <a:t>Desarrollar una cultura corporativa orientada a generar valor y confianza en el cliente</a:t>
                      </a:r>
                      <a:endParaRPr lang="es-AR" sz="1100" b="1" kern="1200" dirty="0">
                        <a:solidFill>
                          <a:schemeClr val="bg1"/>
                        </a:solidFill>
                        <a:effectLst/>
                        <a:latin typeface="Calibri Light" panose="020F0302020204030204" pitchFamily="34" charset="0"/>
                        <a:cs typeface="Times New Roman" panose="02020603050405020304" pitchFamily="18" charset="0"/>
                      </a:endParaRPr>
                    </a:p>
                  </a:txBody>
                  <a:tcPr marL="0" marR="0" marT="0" marB="0" anchor="ctr">
                    <a:solidFill>
                      <a:srgbClr val="276F8B"/>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cs typeface="Times New Roman" panose="02020603050405020304" pitchFamily="18" charset="0"/>
                        </a:rPr>
                        <a:t>32 </a:t>
                      </a:r>
                    </a:p>
                  </a:txBody>
                  <a:tcPr marL="0" marR="0" marT="0" marB="0" anchor="b">
                    <a:solidFill>
                      <a:srgbClr val="820B63">
                        <a:alpha val="10196"/>
                      </a:srgbClr>
                    </a:solidFill>
                  </a:tcPr>
                </a:tc>
                <a:tc>
                  <a:txBody>
                    <a:bodyPr/>
                    <a:lstStyle/>
                    <a:p>
                      <a:pPr marL="0" algn="ctr" defTabSz="685800" rtl="0" eaLnBrk="1" fontAlgn="b" latinLnBrk="0" hangingPunct="1">
                        <a:lnSpc>
                          <a:spcPct val="107000"/>
                        </a:lnSpc>
                        <a:spcAft>
                          <a:spcPts val="800"/>
                        </a:spcAft>
                      </a:pPr>
                      <a:r>
                        <a:rPr lang="es-AR" sz="1100" b="0" kern="1200" dirty="0">
                          <a:solidFill>
                            <a:srgbClr val="000000"/>
                          </a:solidFill>
                          <a:effectLst/>
                          <a:latin typeface="Calibri Light" panose="020F0302020204030204" pitchFamily="34" charset="0"/>
                          <a:ea typeface="+mn-ea"/>
                          <a:cs typeface="Times New Roman" panose="02020603050405020304" pitchFamily="18" charset="0"/>
                        </a:rPr>
                        <a:t>0,02%</a:t>
                      </a:r>
                    </a:p>
                  </a:txBody>
                  <a:tcPr marL="0" marR="0" marT="0" marB="0" anchor="b">
                    <a:solidFill>
                      <a:schemeClr val="tx2">
                        <a:lumMod val="20000"/>
                        <a:lumOff val="80000"/>
                      </a:schemeClr>
                    </a:solidFill>
                  </a:tcPr>
                </a:tc>
                <a:extLst>
                  <a:ext uri="{0D108BD9-81ED-4DB2-BD59-A6C34878D82A}">
                    <a16:rowId xmlns:a16="http://schemas.microsoft.com/office/drawing/2014/main" val="3077279714"/>
                  </a:ext>
                </a:extLst>
              </a:tr>
              <a:tr h="199816">
                <a:tc>
                  <a:txBody>
                    <a:bodyPr/>
                    <a:lstStyle/>
                    <a:p>
                      <a:pPr algn="l">
                        <a:lnSpc>
                          <a:spcPct val="107000"/>
                        </a:lnSpc>
                        <a:spcAft>
                          <a:spcPts val="800"/>
                        </a:spcAft>
                      </a:pPr>
                      <a:r>
                        <a:rPr lang="es-CO" sz="11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276F8B"/>
                    </a:solidFill>
                  </a:tcPr>
                </a:tc>
                <a:tc>
                  <a:txBody>
                    <a:bodyPr/>
                    <a:lstStyle/>
                    <a:p>
                      <a:pPr marL="0" algn="ctr" defTabSz="685800" rtl="0" eaLnBrk="1" latinLnBrk="0" hangingPunct="1">
                        <a:lnSpc>
                          <a:spcPct val="107000"/>
                        </a:lnSpc>
                        <a:spcAft>
                          <a:spcPts val="800"/>
                        </a:spcAft>
                      </a:pPr>
                      <a:r>
                        <a:rPr lang="en-US" sz="11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195.185 </a:t>
                      </a:r>
                    </a:p>
                  </a:txBody>
                  <a:tcPr marL="44450" marR="4445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s-CO" sz="11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1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20000"/>
                        <a:lumOff val="80000"/>
                      </a:schemeClr>
                    </a:solidFill>
                  </a:tcPr>
                </a:tc>
                <a:extLst>
                  <a:ext uri="{0D108BD9-81ED-4DB2-BD59-A6C34878D82A}">
                    <a16:rowId xmlns:a16="http://schemas.microsoft.com/office/drawing/2014/main" val="181519060"/>
                  </a:ext>
                </a:extLst>
              </a:tr>
            </a:tbl>
          </a:graphicData>
        </a:graphic>
      </p:graphicFrame>
      <p:sp>
        <p:nvSpPr>
          <p:cNvPr id="12" name="Rectangle 1">
            <a:extLst>
              <a:ext uri="{FF2B5EF4-FFF2-40B4-BE49-F238E27FC236}">
                <a16:creationId xmlns:a16="http://schemas.microsoft.com/office/drawing/2014/main" id="{50776FC2-D1BB-4AFE-9391-E3B78D7724E6}"/>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Tree>
    <p:extLst>
      <p:ext uri="{BB962C8B-B14F-4D97-AF65-F5344CB8AC3E}">
        <p14:creationId xmlns:p14="http://schemas.microsoft.com/office/powerpoint/2010/main" val="2852782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5E06A6BA-A85E-47AA-804B-A491269EBD44}"/>
              </a:ext>
            </a:extLst>
          </p:cNvPr>
          <p:cNvSpPr txBox="1"/>
          <p:nvPr/>
        </p:nvSpPr>
        <p:spPr>
          <a:xfrm>
            <a:off x="466654" y="1082114"/>
            <a:ext cx="5860994" cy="1346972"/>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Respecto a los montos a invertir en el plan de implementación, se espera que la empresa financie con recursos propios un total de 195.185 millones de pesos que corresponden a 51.656 millones de pesos del POIR y 143.530 millones de pesos del Plan Estratégico. Se debe considerar que este monto de ejecución por parte de la empresa es el que se tendrá en cuenta en los diferentes escenarios de la modelación financiera como CAPEX. </a:t>
            </a:r>
            <a:endParaRPr lang="en-US" sz="1110" dirty="0">
              <a:solidFill>
                <a:schemeClr val="tx1">
                  <a:lumMod val="65000"/>
                  <a:lumOff val="35000"/>
                </a:schemeClr>
              </a:solidFill>
              <a:latin typeface="Calibri Light" panose="020F030202020403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9D9AD968-4FCD-4446-9060-4B54513A1771}"/>
              </a:ext>
            </a:extLst>
          </p:cNvPr>
          <p:cNvGraphicFramePr>
            <a:graphicFrameLocks noGrp="1"/>
          </p:cNvGraphicFramePr>
          <p:nvPr>
            <p:extLst>
              <p:ext uri="{D42A27DB-BD31-4B8C-83A1-F6EECF244321}">
                <p14:modId xmlns:p14="http://schemas.microsoft.com/office/powerpoint/2010/main" val="1374004366"/>
              </p:ext>
            </p:extLst>
          </p:nvPr>
        </p:nvGraphicFramePr>
        <p:xfrm>
          <a:off x="2102303" y="2787247"/>
          <a:ext cx="2735999" cy="1080000"/>
        </p:xfrm>
        <a:graphic>
          <a:graphicData uri="http://schemas.openxmlformats.org/drawingml/2006/table">
            <a:tbl>
              <a:tblPr firstRow="1" firstCol="1" bandRow="1">
                <a:tableStyleId>{5C22544A-7EE6-4342-B048-85BDC9FD1C3A}</a:tableStyleId>
              </a:tblPr>
              <a:tblGrid>
                <a:gridCol w="945717">
                  <a:extLst>
                    <a:ext uri="{9D8B030D-6E8A-4147-A177-3AD203B41FA5}">
                      <a16:colId xmlns:a16="http://schemas.microsoft.com/office/drawing/2014/main" val="20000"/>
                    </a:ext>
                  </a:extLst>
                </a:gridCol>
                <a:gridCol w="704256">
                  <a:extLst>
                    <a:ext uri="{9D8B030D-6E8A-4147-A177-3AD203B41FA5}">
                      <a16:colId xmlns:a16="http://schemas.microsoft.com/office/drawing/2014/main" val="3329389346"/>
                    </a:ext>
                  </a:extLst>
                </a:gridCol>
                <a:gridCol w="1086026">
                  <a:extLst>
                    <a:ext uri="{9D8B030D-6E8A-4147-A177-3AD203B41FA5}">
                      <a16:colId xmlns:a16="http://schemas.microsoft.com/office/drawing/2014/main" val="20002"/>
                    </a:ext>
                  </a:extLst>
                </a:gridCol>
              </a:tblGrid>
              <a:tr h="216000">
                <a:tc>
                  <a:txBody>
                    <a:bodyPr/>
                    <a:lstStyle/>
                    <a:p>
                      <a:pPr algn="ctr">
                        <a:lnSpc>
                          <a:spcPct val="107000"/>
                        </a:lnSpc>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Clasificación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lnSpc>
                          <a:spcPct val="107000"/>
                        </a:lnSpc>
                        <a:spcAft>
                          <a:spcPts val="800"/>
                        </a:spcAft>
                      </a:pPr>
                      <a:r>
                        <a:rPr lang="es-CO" sz="11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C63"/>
                    </a:solidFill>
                  </a:tcPr>
                </a:tc>
                <a:tc>
                  <a:txBody>
                    <a:bodyPr/>
                    <a:lstStyle/>
                    <a:p>
                      <a:pPr algn="ctr">
                        <a:lnSpc>
                          <a:spcPct val="107000"/>
                        </a:lnSpc>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participación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10000"/>
                  </a:ext>
                </a:extLst>
              </a:tr>
              <a:tr h="216000">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OTROS</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4ACB6"/>
                    </a:solidFill>
                  </a:tcPr>
                </a:tc>
                <a:tc>
                  <a:txBody>
                    <a:bodyPr/>
                    <a:lstStyle/>
                    <a:p>
                      <a:pPr algn="ctr">
                        <a:lnSpc>
                          <a:spcPct val="107000"/>
                        </a:lnSpc>
                        <a:spcAft>
                          <a:spcPts val="8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solidFill>
                      <a:srgbClr val="820B63">
                        <a:alpha val="10196"/>
                      </a:srgbClr>
                    </a:solidFill>
                  </a:tcP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solidFill>
                      <a:schemeClr val="tx2">
                        <a:lumMod val="20000"/>
                        <a:lumOff val="80000"/>
                      </a:schemeClr>
                    </a:solidFill>
                  </a:tcPr>
                </a:tc>
                <a:extLst>
                  <a:ext uri="{0D108BD9-81ED-4DB2-BD59-A6C34878D82A}">
                    <a16:rowId xmlns:a16="http://schemas.microsoft.com/office/drawing/2014/main" val="10002"/>
                  </a:ext>
                </a:extLst>
              </a:tr>
              <a:tr h="216000">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POIR</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5BDA7"/>
                    </a:solidFill>
                  </a:tcPr>
                </a:tc>
                <a:tc>
                  <a:txBody>
                    <a:bodyPr/>
                    <a:lstStyle/>
                    <a:p>
                      <a:pPr marL="0" algn="ctr" defTabSz="685800" rtl="0" eaLnBrk="1" fontAlgn="ctr" latinLnBrk="0" hangingPunct="1">
                        <a:lnSpc>
                          <a:spcPct val="107000"/>
                        </a:lnSpc>
                        <a:spcAft>
                          <a:spcPts val="800"/>
                        </a:spcAft>
                      </a:pPr>
                      <a:r>
                        <a:rPr lang="en-US" sz="1100" kern="1200" dirty="0">
                          <a:solidFill>
                            <a:schemeClr val="dk1"/>
                          </a:solidFill>
                          <a:effectLst/>
                          <a:latin typeface="Calibri" panose="020F0502020204030204" pitchFamily="34" charset="0"/>
                          <a:ea typeface="+mn-ea"/>
                          <a:cs typeface="Times New Roman" panose="02020603050405020304" pitchFamily="18" charset="0"/>
                        </a:rPr>
                        <a:t> 51.656 </a:t>
                      </a:r>
                    </a:p>
                  </a:txBody>
                  <a:tcPr marL="4763" marR="4763" marT="4763" marB="0" anchor="ctr">
                    <a:solidFill>
                      <a:srgbClr val="820B63">
                        <a:alpha val="10196"/>
                      </a:srgbClr>
                    </a:solidFill>
                  </a:tcP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27%</a:t>
                      </a:r>
                    </a:p>
                  </a:txBody>
                  <a:tcPr marL="44450" marR="44450" marT="0" marB="0" anchor="ctr">
                    <a:solidFill>
                      <a:schemeClr val="tx2">
                        <a:lumMod val="20000"/>
                        <a:lumOff val="80000"/>
                      </a:schemeClr>
                    </a:solidFill>
                  </a:tcPr>
                </a:tc>
                <a:extLst>
                  <a:ext uri="{0D108BD9-81ED-4DB2-BD59-A6C34878D82A}">
                    <a16:rowId xmlns:a16="http://schemas.microsoft.com/office/drawing/2014/main" val="10003"/>
                  </a:ext>
                </a:extLst>
              </a:tr>
              <a:tr h="216000">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PE</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solidFill>
                  </a:tcPr>
                </a:tc>
                <a:tc>
                  <a:txBody>
                    <a:bodyPr/>
                    <a:lstStyle/>
                    <a:p>
                      <a:pPr marL="0" algn="ctr" defTabSz="685800" rtl="0" eaLnBrk="1" fontAlgn="ctr" latinLnBrk="0" hangingPunct="1">
                        <a:lnSpc>
                          <a:spcPct val="107000"/>
                        </a:lnSpc>
                        <a:spcAft>
                          <a:spcPts val="800"/>
                        </a:spcAft>
                      </a:pPr>
                      <a:r>
                        <a:rPr lang="en-US" sz="1100" kern="1200" dirty="0">
                          <a:solidFill>
                            <a:schemeClr val="tx1"/>
                          </a:solidFill>
                          <a:effectLst/>
                          <a:latin typeface="Calibri" panose="020F0502020204030204" pitchFamily="34" charset="0"/>
                          <a:ea typeface="+mn-ea"/>
                          <a:cs typeface="Times New Roman" panose="02020603050405020304" pitchFamily="18" charset="0"/>
                        </a:rPr>
                        <a:t> 143.530 </a:t>
                      </a:r>
                    </a:p>
                  </a:txBody>
                  <a:tcPr marL="4763" marR="4763" marT="4763" marB="0" anchor="ctr">
                    <a:solidFill>
                      <a:srgbClr val="820B63">
                        <a:alpha val="10196"/>
                      </a:srgbClr>
                    </a:solidFill>
                  </a:tcPr>
                </a:tc>
                <a:tc>
                  <a:txBody>
                    <a:bodyPr/>
                    <a:lstStyle/>
                    <a:p>
                      <a:pPr algn="ctr">
                        <a:lnSpc>
                          <a:spcPct val="107000"/>
                        </a:lnSpc>
                        <a:spcAft>
                          <a:spcPts val="8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a:t>
                      </a:r>
                    </a:p>
                  </a:txBody>
                  <a:tcPr marL="44450" marR="44450" marT="0" marB="0" anchor="ctr">
                    <a:solidFill>
                      <a:schemeClr val="tx2">
                        <a:lumMod val="20000"/>
                        <a:lumOff val="80000"/>
                      </a:schemeClr>
                    </a:solidFill>
                  </a:tcPr>
                </a:tc>
                <a:extLst>
                  <a:ext uri="{0D108BD9-81ED-4DB2-BD59-A6C34878D82A}">
                    <a16:rowId xmlns:a16="http://schemas.microsoft.com/office/drawing/2014/main" val="606026877"/>
                  </a:ext>
                </a:extLst>
              </a:tr>
              <a:tr h="216000">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US" sz="1100" b="1" kern="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195.185 </a:t>
                      </a:r>
                    </a:p>
                  </a:txBody>
                  <a:tcPr marL="44450" marR="44450" marT="0" marB="0" anchor="ctr">
                    <a:solidFill>
                      <a:schemeClr val="tx2"/>
                    </a:solidFill>
                  </a:tcPr>
                </a:tc>
                <a:tc>
                  <a:txBody>
                    <a:bodyPr/>
                    <a:lstStyle/>
                    <a:p>
                      <a:pPr algn="ctr">
                        <a:lnSpc>
                          <a:spcPct val="107000"/>
                        </a:lnSpc>
                        <a:spcAft>
                          <a:spcPts val="800"/>
                        </a:spcAft>
                      </a:pPr>
                      <a:r>
                        <a:rPr lang="es-CO" sz="1100" b="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extLst>
                  <a:ext uri="{0D108BD9-81ED-4DB2-BD59-A6C34878D82A}">
                    <a16:rowId xmlns:a16="http://schemas.microsoft.com/office/drawing/2014/main" val="2210384266"/>
                  </a:ext>
                </a:extLst>
              </a:tr>
            </a:tbl>
          </a:graphicData>
        </a:graphic>
      </p:graphicFrame>
      <p:sp>
        <p:nvSpPr>
          <p:cNvPr id="15" name="TextBox 3">
            <a:extLst>
              <a:ext uri="{FF2B5EF4-FFF2-40B4-BE49-F238E27FC236}">
                <a16:creationId xmlns:a16="http://schemas.microsoft.com/office/drawing/2014/main" id="{EE4BA3C1-A0D4-4B2E-AD39-2CA24EF73ABD}"/>
              </a:ext>
            </a:extLst>
          </p:cNvPr>
          <p:cNvSpPr txBox="1"/>
          <p:nvPr/>
        </p:nvSpPr>
        <p:spPr>
          <a:xfrm>
            <a:off x="466654" y="4912333"/>
            <a:ext cx="5762798" cy="617733"/>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Como se mencionó en la sección de metodología el modelo hace uso de tres escenarios con el fin de analizar la situación financiera de la empresa, estos escenarios son los siguientes</a:t>
            </a:r>
            <a:r>
              <a:rPr lang="es-ES" sz="1200" dirty="0">
                <a:solidFill>
                  <a:schemeClr val="tx1">
                    <a:lumMod val="65000"/>
                    <a:lumOff val="35000"/>
                  </a:schemeClr>
                </a:solidFill>
                <a:latin typeface="Calibri Light" panose="020F0302020204030204" pitchFamily="34" charset="0"/>
                <a:cs typeface="Times New Roman" panose="02020603050405020304" pitchFamily="18" charset="0"/>
              </a:rPr>
              <a:t>:</a:t>
            </a:r>
            <a:endParaRPr lang="en-US" sz="1200" dirty="0">
              <a:solidFill>
                <a:schemeClr val="tx1">
                  <a:lumMod val="65000"/>
                  <a:lumOff val="35000"/>
                </a:schemeClr>
              </a:solidFill>
              <a:latin typeface="Calibri Light" panose="020F0302020204030204" pitchFamily="34" charset="0"/>
              <a:cs typeface="Times New Roman" panose="02020603050405020304" pitchFamily="18" charset="0"/>
            </a:endParaRPr>
          </a:p>
        </p:txBody>
      </p:sp>
      <p:sp>
        <p:nvSpPr>
          <p:cNvPr id="16" name="Rectangle 1">
            <a:extLst>
              <a:ext uri="{FF2B5EF4-FFF2-40B4-BE49-F238E27FC236}">
                <a16:creationId xmlns:a16="http://schemas.microsoft.com/office/drawing/2014/main" id="{4695B2A6-4437-4FBF-A8D4-F3D77A5E5F31}"/>
              </a:ext>
            </a:extLst>
          </p:cNvPr>
          <p:cNvSpPr/>
          <p:nvPr/>
        </p:nvSpPr>
        <p:spPr>
          <a:xfrm>
            <a:off x="466655" y="4388953"/>
            <a:ext cx="6007297" cy="400110"/>
          </a:xfrm>
          <a:prstGeom prst="rect">
            <a:avLst/>
          </a:prstGeom>
        </p:spPr>
        <p:txBody>
          <a:bodyPr wrap="square" lIns="66462">
            <a:spAutoFit/>
          </a:bodyPr>
          <a:lstStyle/>
          <a:p>
            <a:r>
              <a:rPr lang="es-ES" sz="2000" b="1" dirty="0"/>
              <a:t>3. Escenarios del modelo financiero</a:t>
            </a:r>
            <a:endParaRPr lang="es-ES" sz="2000" b="1" dirty="0">
              <a:solidFill>
                <a:srgbClr val="095388"/>
              </a:solidFill>
            </a:endParaRPr>
          </a:p>
        </p:txBody>
      </p:sp>
      <p:graphicFrame>
        <p:nvGraphicFramePr>
          <p:cNvPr id="17" name="Diagrama 16">
            <a:extLst>
              <a:ext uri="{FF2B5EF4-FFF2-40B4-BE49-F238E27FC236}">
                <a16:creationId xmlns:a16="http://schemas.microsoft.com/office/drawing/2014/main" id="{1A9D3983-BE25-42C1-BBEB-3B2723D5BD24}"/>
              </a:ext>
            </a:extLst>
          </p:cNvPr>
          <p:cNvGraphicFramePr/>
          <p:nvPr/>
        </p:nvGraphicFramePr>
        <p:xfrm>
          <a:off x="476836" y="5577363"/>
          <a:ext cx="6007297" cy="3094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
            <a:extLst>
              <a:ext uri="{FF2B5EF4-FFF2-40B4-BE49-F238E27FC236}">
                <a16:creationId xmlns:a16="http://schemas.microsoft.com/office/drawing/2014/main" id="{3B7D3A54-13DA-46A4-8BC2-DC45C0C6E05D}"/>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Tree>
    <p:extLst>
      <p:ext uri="{BB962C8B-B14F-4D97-AF65-F5344CB8AC3E}">
        <p14:creationId xmlns:p14="http://schemas.microsoft.com/office/powerpoint/2010/main" val="4192572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FC42FB85-2E48-47B6-B674-38D19228A09B}"/>
              </a:ext>
            </a:extLst>
          </p:cNvPr>
          <p:cNvGraphicFramePr>
            <a:graphicFrameLocks noGrp="1"/>
          </p:cNvGraphicFramePr>
          <p:nvPr/>
        </p:nvGraphicFramePr>
        <p:xfrm>
          <a:off x="425351" y="1646163"/>
          <a:ext cx="5997116" cy="5313432"/>
        </p:xfrm>
        <a:graphic>
          <a:graphicData uri="http://schemas.openxmlformats.org/drawingml/2006/table">
            <a:tbl>
              <a:tblPr firstRow="1" firstCol="1" bandRow="1">
                <a:tableStyleId>{5C22544A-7EE6-4342-B048-85BDC9FD1C3A}</a:tableStyleId>
              </a:tblPr>
              <a:tblGrid>
                <a:gridCol w="1951937">
                  <a:extLst>
                    <a:ext uri="{9D8B030D-6E8A-4147-A177-3AD203B41FA5}">
                      <a16:colId xmlns:a16="http://schemas.microsoft.com/office/drawing/2014/main" val="20000"/>
                    </a:ext>
                  </a:extLst>
                </a:gridCol>
                <a:gridCol w="1348393">
                  <a:extLst>
                    <a:ext uri="{9D8B030D-6E8A-4147-A177-3AD203B41FA5}">
                      <a16:colId xmlns:a16="http://schemas.microsoft.com/office/drawing/2014/main" val="20002"/>
                    </a:ext>
                  </a:extLst>
                </a:gridCol>
                <a:gridCol w="1348393">
                  <a:extLst>
                    <a:ext uri="{9D8B030D-6E8A-4147-A177-3AD203B41FA5}">
                      <a16:colId xmlns:a16="http://schemas.microsoft.com/office/drawing/2014/main" val="3188209863"/>
                    </a:ext>
                  </a:extLst>
                </a:gridCol>
                <a:gridCol w="1348393">
                  <a:extLst>
                    <a:ext uri="{9D8B030D-6E8A-4147-A177-3AD203B41FA5}">
                      <a16:colId xmlns:a16="http://schemas.microsoft.com/office/drawing/2014/main" val="1516241259"/>
                    </a:ext>
                  </a:extLst>
                </a:gridCol>
              </a:tblGrid>
              <a:tr h="708548">
                <a:tc>
                  <a:txBody>
                    <a:bodyPr/>
                    <a:lstStyle/>
                    <a:p>
                      <a:pPr algn="ctr">
                        <a:lnSpc>
                          <a:spcPct val="107000"/>
                        </a:lnSpc>
                        <a:spcBef>
                          <a:spcPts val="600"/>
                        </a:spcBef>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Principales supuestos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lnSpc>
                          <a:spcPct val="107000"/>
                        </a:lnSpc>
                        <a:spcBef>
                          <a:spcPts val="600"/>
                        </a:spcBef>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Escenario 1</a:t>
                      </a:r>
                      <a:b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Negocio actual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lnSpc>
                          <a:spcPct val="107000"/>
                        </a:lnSpc>
                        <a:spcBef>
                          <a:spcPts val="600"/>
                        </a:spcBef>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Escenario 2</a:t>
                      </a:r>
                      <a:b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Optimización de operaciones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B63"/>
                    </a:solidFill>
                  </a:tcPr>
                </a:tc>
                <a:tc>
                  <a:txBody>
                    <a:bodyPr/>
                    <a:lstStyle/>
                    <a:p>
                      <a:pPr algn="ctr">
                        <a:lnSpc>
                          <a:spcPct val="107000"/>
                        </a:lnSpc>
                        <a:spcBef>
                          <a:spcPts val="600"/>
                        </a:spcBef>
                        <a:spcAft>
                          <a:spcPts val="800"/>
                        </a:spcAft>
                      </a:pP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Escenario 3</a:t>
                      </a:r>
                      <a:b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s-CO" sz="11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E2 + Ajuste tarifario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solidFill>
                  </a:tcPr>
                </a:tc>
                <a:extLst>
                  <a:ext uri="{0D108BD9-81ED-4DB2-BD59-A6C34878D82A}">
                    <a16:rowId xmlns:a16="http://schemas.microsoft.com/office/drawing/2014/main" val="10000"/>
                  </a:ext>
                </a:extLst>
              </a:tr>
              <a:tr h="263757">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Cobertura Acueducto</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99%</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58B6C0">
                        <a:alpha val="10196"/>
                      </a:srgbClr>
                    </a:solidFill>
                  </a:tcPr>
                </a:tc>
                <a:extLst>
                  <a:ext uri="{0D108BD9-81ED-4DB2-BD59-A6C34878D82A}">
                    <a16:rowId xmlns:a16="http://schemas.microsoft.com/office/drawing/2014/main" val="10002"/>
                  </a:ext>
                </a:extLst>
              </a:tr>
              <a:tr h="263757">
                <a:tc>
                  <a:txBody>
                    <a:bodyPr/>
                    <a:lstStyle/>
                    <a:p>
                      <a:pPr marL="0" algn="l" defTabSz="685800" rtl="0" eaLnBrk="1" latinLnBrk="0" hangingPunct="1">
                        <a:lnSpc>
                          <a:spcPct val="107000"/>
                        </a:lnSpc>
                        <a:spcAft>
                          <a:spcPts val="800"/>
                        </a:spcAft>
                      </a:pPr>
                      <a:r>
                        <a:rPr lang="es-CO" sz="1100" b="1" kern="120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Cobertura Alcantarillado</a:t>
                      </a:r>
                      <a:endParaRPr lang="en-US" sz="1100" b="1" kern="12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97%</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58B6C0">
                        <a:alpha val="10196"/>
                      </a:srgbClr>
                    </a:solidFill>
                  </a:tcPr>
                </a:tc>
                <a:extLst>
                  <a:ext uri="{0D108BD9-81ED-4DB2-BD59-A6C34878D82A}">
                    <a16:rowId xmlns:a16="http://schemas.microsoft.com/office/drawing/2014/main" val="10003"/>
                  </a:ext>
                </a:extLst>
              </a:tr>
              <a:tr h="443732">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IPUF (m</a:t>
                      </a:r>
                      <a:r>
                        <a:rPr lang="es-CO" sz="1100" b="1" kern="1200" baseline="300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3</a:t>
                      </a: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/suscriptor/mes)</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10,8</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7,3</a:t>
                      </a: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7,3</a:t>
                      </a:r>
                    </a:p>
                  </a:txBody>
                  <a:tcPr marL="68580" marR="68580" marT="0" marB="0" anchor="ctr">
                    <a:solidFill>
                      <a:srgbClr val="58B6C0">
                        <a:alpha val="10196"/>
                      </a:srgbClr>
                    </a:solidFill>
                  </a:tcPr>
                </a:tc>
                <a:extLst>
                  <a:ext uri="{0D108BD9-81ED-4DB2-BD59-A6C34878D82A}">
                    <a16:rowId xmlns:a16="http://schemas.microsoft.com/office/drawing/2014/main" val="606026877"/>
                  </a:ext>
                </a:extLst>
              </a:tr>
              <a:tr h="443732">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Ejecución Plan de implementación</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alpha val="10196"/>
                      </a:srgbClr>
                    </a:solidFill>
                  </a:tcPr>
                </a:tc>
                <a:extLst>
                  <a:ext uri="{0D108BD9-81ED-4DB2-BD59-A6C34878D82A}">
                    <a16:rowId xmlns:a16="http://schemas.microsoft.com/office/drawing/2014/main" val="2210384266"/>
                  </a:ext>
                </a:extLst>
              </a:tr>
              <a:tr h="263757">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Eficiencia en el recaudo (%)</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93,8%</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95,0%</a:t>
                      </a: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95,0%</a:t>
                      </a:r>
                    </a:p>
                  </a:txBody>
                  <a:tcPr marL="68580" marR="68580" marT="0" marB="0" anchor="ctr">
                    <a:solidFill>
                      <a:srgbClr val="58B6C0">
                        <a:alpha val="10196"/>
                      </a:srgbClr>
                    </a:solidFill>
                  </a:tcPr>
                </a:tc>
                <a:extLst>
                  <a:ext uri="{0D108BD9-81ED-4DB2-BD59-A6C34878D82A}">
                    <a16:rowId xmlns:a16="http://schemas.microsoft.com/office/drawing/2014/main" val="2873754336"/>
                  </a:ext>
                </a:extLst>
              </a:tr>
              <a:tr h="263757">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Reducción costos de energía</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alpha val="10196"/>
                      </a:srgbClr>
                    </a:solidFill>
                  </a:tcPr>
                </a:tc>
                <a:extLst>
                  <a:ext uri="{0D108BD9-81ED-4DB2-BD59-A6C34878D82A}">
                    <a16:rowId xmlns:a16="http://schemas.microsoft.com/office/drawing/2014/main" val="2258428803"/>
                  </a:ext>
                </a:extLst>
              </a:tr>
              <a:tr h="443732">
                <a:tc>
                  <a:txBody>
                    <a:bodyPr/>
                    <a:lstStyle/>
                    <a:p>
                      <a:pPr marL="0" algn="l" defTabSz="685800" rtl="0" eaLnBrk="1" latinLnBrk="0" hangingPunct="1">
                        <a:lnSpc>
                          <a:spcPct val="107000"/>
                        </a:lnSpc>
                        <a:spcAft>
                          <a:spcPts val="800"/>
                        </a:spcAft>
                      </a:pPr>
                      <a:r>
                        <a:rPr lang="es-CO" sz="1100" b="1" kern="12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Incremento tarifario</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alpha val="10196"/>
                      </a:srgbClr>
                    </a:solidFill>
                  </a:tcPr>
                </a:tc>
                <a:extLst>
                  <a:ext uri="{0D108BD9-81ED-4DB2-BD59-A6C34878D82A}">
                    <a16:rowId xmlns:a16="http://schemas.microsoft.com/office/drawing/2014/main" val="2626908710"/>
                  </a:ext>
                </a:extLst>
              </a:tr>
              <a:tr h="443732">
                <a:tc>
                  <a:txBody>
                    <a:bodyPr/>
                    <a:lstStyle/>
                    <a:p>
                      <a:pPr marL="0" algn="l" defTabSz="685800" rtl="0" eaLnBrk="1" latinLnBrk="0" hangingPunct="1">
                        <a:lnSpc>
                          <a:spcPct val="107000"/>
                        </a:lnSpc>
                        <a:spcAft>
                          <a:spcPts val="800"/>
                        </a:spcAft>
                      </a:pP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Productividad</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laboral</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empleados</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/1,000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suscriptores</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t>
                      </a: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1,47</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1,47</a:t>
                      </a: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1,47</a:t>
                      </a:r>
                    </a:p>
                  </a:txBody>
                  <a:tcPr marL="68580" marR="68580" marT="0" marB="0" anchor="ctr">
                    <a:solidFill>
                      <a:srgbClr val="58B6C0">
                        <a:alpha val="10196"/>
                      </a:srgbClr>
                    </a:solidFill>
                  </a:tcPr>
                </a:tc>
                <a:extLst>
                  <a:ext uri="{0D108BD9-81ED-4DB2-BD59-A6C34878D82A}">
                    <a16:rowId xmlns:a16="http://schemas.microsoft.com/office/drawing/2014/main" val="2101302105"/>
                  </a:ext>
                </a:extLst>
              </a:tr>
              <a:tr h="443732">
                <a:tc>
                  <a:txBody>
                    <a:bodyPr/>
                    <a:lstStyle/>
                    <a:p>
                      <a:pPr marL="0" algn="l" defTabSz="685800" rtl="0" eaLnBrk="1" latinLnBrk="0" hangingPunct="1">
                        <a:lnSpc>
                          <a:spcPct val="107000"/>
                        </a:lnSpc>
                        <a:spcAft>
                          <a:spcPts val="800"/>
                        </a:spcAft>
                      </a:pP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Aplicación</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recomendaciones</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gestión</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de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activos</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alpha val="10196"/>
                      </a:srgbClr>
                    </a:solidFill>
                  </a:tcPr>
                </a:tc>
                <a:extLst>
                  <a:ext uri="{0D108BD9-81ED-4DB2-BD59-A6C34878D82A}">
                    <a16:rowId xmlns:a16="http://schemas.microsoft.com/office/drawing/2014/main" val="582447776"/>
                  </a:ext>
                </a:extLst>
              </a:tr>
              <a:tr h="443732">
                <a:tc>
                  <a:txBody>
                    <a:bodyPr/>
                    <a:lstStyle/>
                    <a:p>
                      <a:pPr marL="0" algn="l" defTabSz="685800" rtl="0" eaLnBrk="1" latinLnBrk="0" hangingPunct="1">
                        <a:lnSpc>
                          <a:spcPct val="107000"/>
                        </a:lnSpc>
                        <a:spcAft>
                          <a:spcPts val="800"/>
                        </a:spcAft>
                      </a:pP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Aplicación</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recomendaciones</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de gestion de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pérdidas</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alpha val="10196"/>
                      </a:srgbClr>
                    </a:solidFill>
                  </a:tcPr>
                </a:tc>
                <a:extLst>
                  <a:ext uri="{0D108BD9-81ED-4DB2-BD59-A6C34878D82A}">
                    <a16:rowId xmlns:a16="http://schemas.microsoft.com/office/drawing/2014/main" val="1809814679"/>
                  </a:ext>
                </a:extLst>
              </a:tr>
              <a:tr h="443732">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Aplicación</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recomendaciones</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de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eficiencia</a:t>
                      </a: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100" b="1" kern="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energética</a:t>
                      </a:r>
                      <a:endPar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alpha val="10196"/>
                      </a:srgbClr>
                    </a:solidFill>
                  </a:tcPr>
                </a:tc>
                <a:extLst>
                  <a:ext uri="{0D108BD9-81ED-4DB2-BD59-A6C34878D82A}">
                    <a16:rowId xmlns:a16="http://schemas.microsoft.com/office/drawing/2014/main" val="2049669171"/>
                  </a:ext>
                </a:extLst>
              </a:tr>
              <a:tr h="443732">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US" sz="1100" b="1" kern="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Postponer PTAR EL ESCOBAL</a:t>
                      </a:r>
                    </a:p>
                  </a:txBody>
                  <a:tcPr marL="68580" marR="68580" marT="0" marB="0" anchor="ctr">
                    <a:solidFill>
                      <a:srgbClr val="276F8B"/>
                    </a:solidFill>
                  </a:tcPr>
                </a:tc>
                <a:tc>
                  <a:txBody>
                    <a:bodyPr/>
                    <a:lstStyle/>
                    <a:p>
                      <a:pPr marL="0" algn="ctr" defTabSz="685800" rtl="0" eaLnBrk="1" latinLnBrk="0" hangingPunct="1">
                        <a:lnSpc>
                          <a:spcPct val="107000"/>
                        </a:lnSpc>
                        <a:spcAft>
                          <a:spcPts val="800"/>
                        </a:spcAft>
                      </a:pPr>
                      <a:r>
                        <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No</a:t>
                      </a:r>
                    </a:p>
                  </a:txBody>
                  <a:tcPr marL="68580" marR="68580" marT="0" marB="0" anchor="ctr">
                    <a:solidFill>
                      <a:schemeClr val="tx2">
                        <a:lumMod val="20000"/>
                        <a:lumOff val="80000"/>
                      </a:scheme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20B63">
                        <a:alpha val="10196"/>
                      </a:srgbClr>
                    </a:solidFill>
                  </a:tcPr>
                </a:tc>
                <a:tc>
                  <a:txBody>
                    <a:bodyPr/>
                    <a:lstStyle/>
                    <a:p>
                      <a:pPr marL="0" algn="ctr" defTabSz="685800" rtl="0" eaLnBrk="1" latinLnBrk="0" hangingPunct="1">
                        <a:lnSpc>
                          <a:spcPct val="107000"/>
                        </a:lnSpc>
                        <a:spcAft>
                          <a:spcPts val="800"/>
                        </a:spcAft>
                      </a:pPr>
                      <a:r>
                        <a:rPr lang="en-US" sz="1100" b="0" kern="1200" dirty="0" err="1">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rPr>
                        <a:t>Sí</a:t>
                      </a:r>
                      <a:endParaRPr lang="en-US" sz="1100" b="0" kern="1200" dirty="0">
                        <a:solidFill>
                          <a:schemeClr val="tx1">
                            <a:lumMod val="65000"/>
                            <a:lumOff val="3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alpha val="10196"/>
                      </a:srgbClr>
                    </a:solidFill>
                  </a:tcPr>
                </a:tc>
                <a:extLst>
                  <a:ext uri="{0D108BD9-81ED-4DB2-BD59-A6C34878D82A}">
                    <a16:rowId xmlns:a16="http://schemas.microsoft.com/office/drawing/2014/main" val="3958092549"/>
                  </a:ext>
                </a:extLst>
              </a:tr>
            </a:tbl>
          </a:graphicData>
        </a:graphic>
      </p:graphicFrame>
      <p:sp>
        <p:nvSpPr>
          <p:cNvPr id="15" name="Rectangle 1">
            <a:extLst>
              <a:ext uri="{FF2B5EF4-FFF2-40B4-BE49-F238E27FC236}">
                <a16:creationId xmlns:a16="http://schemas.microsoft.com/office/drawing/2014/main" id="{C779426A-0B71-493B-AB12-2E905358D981}"/>
              </a:ext>
            </a:extLst>
          </p:cNvPr>
          <p:cNvSpPr/>
          <p:nvPr/>
        </p:nvSpPr>
        <p:spPr>
          <a:xfrm>
            <a:off x="466655" y="920806"/>
            <a:ext cx="6007297" cy="400110"/>
          </a:xfrm>
          <a:prstGeom prst="rect">
            <a:avLst/>
          </a:prstGeom>
        </p:spPr>
        <p:txBody>
          <a:bodyPr wrap="square" lIns="66462">
            <a:spAutoFit/>
          </a:bodyPr>
          <a:lstStyle/>
          <a:p>
            <a:r>
              <a:rPr lang="es-ES" sz="2000" b="1" dirty="0"/>
              <a:t>3. Escenarios del modelo financiero</a:t>
            </a:r>
            <a:endParaRPr lang="es-ES" sz="2000" b="1" dirty="0">
              <a:solidFill>
                <a:srgbClr val="095388"/>
              </a:solidFill>
            </a:endParaRPr>
          </a:p>
        </p:txBody>
      </p:sp>
      <p:sp>
        <p:nvSpPr>
          <p:cNvPr id="17" name="TextBox 3">
            <a:extLst>
              <a:ext uri="{FF2B5EF4-FFF2-40B4-BE49-F238E27FC236}">
                <a16:creationId xmlns:a16="http://schemas.microsoft.com/office/drawing/2014/main" id="{0B8066B0-577C-49EA-994C-BBB709CA30C8}"/>
              </a:ext>
            </a:extLst>
          </p:cNvPr>
          <p:cNvSpPr txBox="1"/>
          <p:nvPr/>
        </p:nvSpPr>
        <p:spPr>
          <a:xfrm>
            <a:off x="425351" y="6905079"/>
            <a:ext cx="6007297" cy="834524"/>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Las condiciones de endeudamiento son las siguientes: la tasa de interés real utilizada es el DTF+2,6%,, con un plazo de pago de 5 años. Este endeudamiento se basa en datos históricos e información recibida de la empresa. </a:t>
            </a:r>
          </a:p>
        </p:txBody>
      </p:sp>
      <p:sp>
        <p:nvSpPr>
          <p:cNvPr id="14" name="Rectangle 1">
            <a:extLst>
              <a:ext uri="{FF2B5EF4-FFF2-40B4-BE49-F238E27FC236}">
                <a16:creationId xmlns:a16="http://schemas.microsoft.com/office/drawing/2014/main" id="{9C9B6E63-CB85-4541-8CA8-66C67DCB9002}"/>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Tree>
    <p:extLst>
      <p:ext uri="{BB962C8B-B14F-4D97-AF65-F5344CB8AC3E}">
        <p14:creationId xmlns:p14="http://schemas.microsoft.com/office/powerpoint/2010/main" val="15352929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D0BBA7B2-4462-4DEB-B65D-09182BEF17FF}"/>
              </a:ext>
            </a:extLst>
          </p:cNvPr>
          <p:cNvSpPr txBox="1"/>
          <p:nvPr/>
        </p:nvSpPr>
        <p:spPr>
          <a:xfrm>
            <a:off x="425350" y="966092"/>
            <a:ext cx="6007297" cy="578300"/>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En esta sección se presentan los principales resultados obtenidos del modelo financiero teniendo en cuenta el flujo de caja y el nivel de endeudamiento de cada uno de los escenarios planteados.</a:t>
            </a:r>
            <a:endParaRPr lang="en-US" sz="1110" dirty="0">
              <a:solidFill>
                <a:schemeClr val="tx1">
                  <a:lumMod val="65000"/>
                  <a:lumOff val="35000"/>
                </a:schemeClr>
              </a:solidFill>
              <a:latin typeface="Calibri Light" panose="020F03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D69EB0A9-3EB6-43BA-80BC-C8BE0B407458}"/>
              </a:ext>
            </a:extLst>
          </p:cNvPr>
          <p:cNvSpPr/>
          <p:nvPr/>
        </p:nvSpPr>
        <p:spPr>
          <a:xfrm>
            <a:off x="466653" y="701291"/>
            <a:ext cx="6007297" cy="400110"/>
          </a:xfrm>
          <a:prstGeom prst="rect">
            <a:avLst/>
          </a:prstGeom>
        </p:spPr>
        <p:txBody>
          <a:bodyPr wrap="square" lIns="66462">
            <a:spAutoFit/>
          </a:bodyPr>
          <a:lstStyle/>
          <a:p>
            <a:r>
              <a:rPr lang="es-ES" sz="2000" b="1" dirty="0"/>
              <a:t>4. Resultados del modelo financiero</a:t>
            </a:r>
            <a:endParaRPr lang="es-ES" sz="2000" b="1" dirty="0">
              <a:solidFill>
                <a:srgbClr val="095388"/>
              </a:solidFill>
            </a:endParaRPr>
          </a:p>
        </p:txBody>
      </p:sp>
      <p:graphicFrame>
        <p:nvGraphicFramePr>
          <p:cNvPr id="7" name="Tabla 6">
            <a:extLst>
              <a:ext uri="{FF2B5EF4-FFF2-40B4-BE49-F238E27FC236}">
                <a16:creationId xmlns:a16="http://schemas.microsoft.com/office/drawing/2014/main" id="{FC42FB85-2E48-47B6-B674-38D19228A09B}"/>
              </a:ext>
            </a:extLst>
          </p:cNvPr>
          <p:cNvGraphicFramePr>
            <a:graphicFrameLocks noGrp="1"/>
          </p:cNvGraphicFramePr>
          <p:nvPr/>
        </p:nvGraphicFramePr>
        <p:xfrm>
          <a:off x="803094" y="4808762"/>
          <a:ext cx="5334413" cy="3817620"/>
        </p:xfrm>
        <a:graphic>
          <a:graphicData uri="http://schemas.openxmlformats.org/drawingml/2006/table">
            <a:tbl>
              <a:tblPr firstRow="1" firstCol="1" bandRow="1">
                <a:tableStyleId>{5C22544A-7EE6-4342-B048-85BDC9FD1C3A}</a:tableStyleId>
              </a:tblPr>
              <a:tblGrid>
                <a:gridCol w="2683609">
                  <a:extLst>
                    <a:ext uri="{9D8B030D-6E8A-4147-A177-3AD203B41FA5}">
                      <a16:colId xmlns:a16="http://schemas.microsoft.com/office/drawing/2014/main" val="20000"/>
                    </a:ext>
                  </a:extLst>
                </a:gridCol>
                <a:gridCol w="662701">
                  <a:extLst>
                    <a:ext uri="{9D8B030D-6E8A-4147-A177-3AD203B41FA5}">
                      <a16:colId xmlns:a16="http://schemas.microsoft.com/office/drawing/2014/main" val="20002"/>
                    </a:ext>
                  </a:extLst>
                </a:gridCol>
                <a:gridCol w="662701">
                  <a:extLst>
                    <a:ext uri="{9D8B030D-6E8A-4147-A177-3AD203B41FA5}">
                      <a16:colId xmlns:a16="http://schemas.microsoft.com/office/drawing/2014/main" val="3188209863"/>
                    </a:ext>
                  </a:extLst>
                </a:gridCol>
                <a:gridCol w="662701">
                  <a:extLst>
                    <a:ext uri="{9D8B030D-6E8A-4147-A177-3AD203B41FA5}">
                      <a16:colId xmlns:a16="http://schemas.microsoft.com/office/drawing/2014/main" val="1516241259"/>
                    </a:ext>
                  </a:extLst>
                </a:gridCol>
                <a:gridCol w="662701">
                  <a:extLst>
                    <a:ext uri="{9D8B030D-6E8A-4147-A177-3AD203B41FA5}">
                      <a16:colId xmlns:a16="http://schemas.microsoft.com/office/drawing/2014/main" val="2491984657"/>
                    </a:ext>
                  </a:extLst>
                </a:gridCol>
              </a:tblGrid>
              <a:tr h="219523">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Concepto*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n-US" sz="1100" dirty="0">
                          <a:solidFill>
                            <a:schemeClr val="bg1"/>
                          </a:solidFill>
                          <a:effectLst/>
                          <a:latin typeface="+mn-lt"/>
                          <a:ea typeface="Calibri" panose="020F0502020204030204" pitchFamily="34" charset="0"/>
                          <a:cs typeface="Times New Roman" panose="02020603050405020304" pitchFamily="18" charset="0"/>
                        </a:rPr>
                        <a:t>2021</a:t>
                      </a: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2022</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2023</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2024</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extLst>
                  <a:ext uri="{0D108BD9-81ED-4DB2-BD59-A6C34878D82A}">
                    <a16:rowId xmlns:a16="http://schemas.microsoft.com/office/drawing/2014/main" val="10000"/>
                  </a:ext>
                </a:extLst>
              </a:tr>
              <a:tr h="229067">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Utilidad Neta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1" i="0" u="none" strike="noStrike" dirty="0">
                          <a:solidFill>
                            <a:srgbClr val="000000"/>
                          </a:solidFill>
                          <a:effectLst/>
                          <a:latin typeface="Calibri" panose="020F0502020204030204" pitchFamily="34" charset="0"/>
                        </a:rPr>
                        <a:t>                  15.357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17.173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18.305 </a:t>
                      </a:r>
                    </a:p>
                  </a:txBody>
                  <a:tcPr marL="0" marR="0" marT="0" marB="0" anchor="b">
                    <a:solidFill>
                      <a:srgbClr val="D6DCE5"/>
                    </a:solidFill>
                  </a:tcPr>
                </a:tc>
                <a:tc>
                  <a:txBody>
                    <a:bodyPr/>
                    <a:lstStyle/>
                    <a:p>
                      <a:pPr algn="l" fontAlgn="b"/>
                      <a:r>
                        <a:rPr lang="es-CO" sz="900" b="1" i="0" u="none" strike="noStrike" dirty="0">
                          <a:solidFill>
                            <a:srgbClr val="000000"/>
                          </a:solidFill>
                          <a:effectLst/>
                          <a:latin typeface="Calibri" panose="020F0502020204030204" pitchFamily="34" charset="0"/>
                        </a:rPr>
                        <a:t>                  19.303 </a:t>
                      </a:r>
                    </a:p>
                  </a:txBody>
                  <a:tcPr marL="0" marR="0" marT="0" marB="0" anchor="b">
                    <a:solidFill>
                      <a:srgbClr val="D6DCE5"/>
                    </a:solidFill>
                  </a:tcPr>
                </a:tc>
                <a:extLst>
                  <a:ext uri="{0D108BD9-81ED-4DB2-BD59-A6C34878D82A}">
                    <a16:rowId xmlns:a16="http://schemas.microsoft.com/office/drawing/2014/main" val="606026877"/>
                  </a:ext>
                </a:extLst>
              </a:tr>
              <a:tr h="229067">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Flujo de efectivo operacional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1" i="0" u="none" strike="noStrike" dirty="0">
                          <a:solidFill>
                            <a:srgbClr val="000000"/>
                          </a:solidFill>
                          <a:effectLst/>
                          <a:latin typeface="Calibri" panose="020F0502020204030204" pitchFamily="34" charset="0"/>
                        </a:rPr>
                        <a:t>                  19.609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23.452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24.943 </a:t>
                      </a:r>
                    </a:p>
                  </a:txBody>
                  <a:tcPr marL="0" marR="0" marT="0" marB="0" anchor="b">
                    <a:solidFill>
                      <a:srgbClr val="D6DCE5"/>
                    </a:solidFill>
                  </a:tcPr>
                </a:tc>
                <a:tc>
                  <a:txBody>
                    <a:bodyPr/>
                    <a:lstStyle/>
                    <a:p>
                      <a:pPr algn="l" fontAlgn="b"/>
                      <a:r>
                        <a:rPr lang="es-CO" sz="900" b="1" i="0" u="none" strike="noStrike" dirty="0">
                          <a:solidFill>
                            <a:srgbClr val="000000"/>
                          </a:solidFill>
                          <a:effectLst/>
                          <a:latin typeface="Calibri" panose="020F0502020204030204" pitchFamily="34" charset="0"/>
                        </a:rPr>
                        <a:t>                  26.357 </a:t>
                      </a:r>
                    </a:p>
                  </a:txBody>
                  <a:tcPr marL="0" marR="0" marT="0" marB="0" anchor="b">
                    <a:solidFill>
                      <a:srgbClr val="D6DCE5"/>
                    </a:solidFill>
                  </a:tcPr>
                </a:tc>
                <a:extLst>
                  <a:ext uri="{0D108BD9-81ED-4DB2-BD59-A6C34878D82A}">
                    <a16:rowId xmlns:a16="http://schemas.microsoft.com/office/drawing/2014/main" val="3333341933"/>
                  </a:ext>
                </a:extLst>
              </a:tr>
              <a:tr h="229067">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Plan de implementación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0" i="0" u="none" strike="noStrike" dirty="0">
                          <a:solidFill>
                            <a:srgbClr val="000000"/>
                          </a:solidFill>
                          <a:effectLst/>
                          <a:latin typeface="Calibri" panose="020F0502020204030204" pitchFamily="34" charset="0"/>
                        </a:rPr>
                        <a:t>                (24.971)</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(23.054)</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(23.254)</a:t>
                      </a:r>
                    </a:p>
                  </a:txBody>
                  <a:tcPr marL="0" marR="0" marT="0" marB="0" anchor="b">
                    <a:solidFill>
                      <a:srgbClr val="D6DCE5"/>
                    </a:solidFill>
                  </a:tcPr>
                </a:tc>
                <a:tc>
                  <a:txBody>
                    <a:bodyPr/>
                    <a:lstStyle/>
                    <a:p>
                      <a:pPr algn="l" fontAlgn="b"/>
                      <a:r>
                        <a:rPr lang="es-CO" sz="900" b="0" i="0" u="none" strike="noStrike" dirty="0">
                          <a:solidFill>
                            <a:srgbClr val="000000"/>
                          </a:solidFill>
                          <a:effectLst/>
                          <a:latin typeface="Calibri" panose="020F0502020204030204" pitchFamily="34" charset="0"/>
                        </a:rPr>
                        <a:t>                (23.454)</a:t>
                      </a:r>
                    </a:p>
                  </a:txBody>
                  <a:tcPr marL="0" marR="0" marT="0" marB="0" anchor="b">
                    <a:solidFill>
                      <a:srgbClr val="D6DCE5"/>
                    </a:solidFill>
                  </a:tcPr>
                </a:tc>
                <a:extLst>
                  <a:ext uri="{0D108BD9-81ED-4DB2-BD59-A6C34878D82A}">
                    <a16:rowId xmlns:a16="http://schemas.microsoft.com/office/drawing/2014/main" val="2210384266"/>
                  </a:ext>
                </a:extLst>
              </a:tr>
              <a:tr h="229067">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Desembolsos de crédito</a:t>
                      </a:r>
                      <a:r>
                        <a:rPr lang="es-CO" sz="800" dirty="0">
                          <a:solidFill>
                            <a:schemeClr val="bg1"/>
                          </a:solidFill>
                          <a:effectLst/>
                          <a:latin typeface="+mn-lt"/>
                          <a:ea typeface="Times New Roman" panose="02020603050405020304" pitchFamily="18" charset="0"/>
                          <a:cs typeface="Times New Roman" panose="02020603050405020304" pitchFamily="18" charset="0"/>
                        </a:rPr>
                        <a:t> </a:t>
                      </a: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D6DCE5"/>
                    </a:solidFill>
                  </a:tcPr>
                </a:tc>
                <a:tc>
                  <a:txBody>
                    <a:bodyPr/>
                    <a:lstStyle/>
                    <a:p>
                      <a:pPr algn="l" fontAlgn="b"/>
                      <a:r>
                        <a:rPr lang="es-CO" sz="900" b="0" i="0" u="none" strike="noStrike" dirty="0">
                          <a:solidFill>
                            <a:srgbClr val="000000"/>
                          </a:solidFill>
                          <a:effectLst/>
                          <a:latin typeface="Calibri" panose="020F0502020204030204" pitchFamily="34" charset="0"/>
                        </a:rPr>
                        <a:t>                    4.545 </a:t>
                      </a:r>
                    </a:p>
                  </a:txBody>
                  <a:tcPr marL="0" marR="0" marT="0" marB="0" anchor="b">
                    <a:solidFill>
                      <a:srgbClr val="D6DCE5"/>
                    </a:solidFill>
                  </a:tcPr>
                </a:tc>
                <a:extLst>
                  <a:ext uri="{0D108BD9-81ED-4DB2-BD59-A6C34878D82A}">
                    <a16:rowId xmlns:a16="http://schemas.microsoft.com/office/drawing/2014/main" val="2873754336"/>
                  </a:ext>
                </a:extLst>
              </a:tr>
              <a:tr h="229067">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Servicio a la deuda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0" i="0" u="none" strike="noStrike" dirty="0">
                          <a:solidFill>
                            <a:srgbClr val="000000"/>
                          </a:solidFill>
                          <a:effectLst/>
                          <a:latin typeface="Calibri" panose="020F0502020204030204" pitchFamily="34" charset="0"/>
                        </a:rPr>
                        <a:t>                  13.392 </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12.868 </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12.344 </a:t>
                      </a:r>
                    </a:p>
                  </a:txBody>
                  <a:tcPr marL="0" marR="0" marT="0" marB="0" anchor="b">
                    <a:solidFill>
                      <a:srgbClr val="D6DCE5"/>
                    </a:solidFill>
                  </a:tcPr>
                </a:tc>
                <a:tc>
                  <a:txBody>
                    <a:bodyPr/>
                    <a:lstStyle/>
                    <a:p>
                      <a:pPr algn="l" fontAlgn="b"/>
                      <a:r>
                        <a:rPr lang="es-CO" sz="900" b="0" i="0" u="none" strike="noStrike" dirty="0">
                          <a:solidFill>
                            <a:srgbClr val="000000"/>
                          </a:solidFill>
                          <a:effectLst/>
                          <a:latin typeface="Calibri" panose="020F0502020204030204" pitchFamily="34" charset="0"/>
                        </a:rPr>
                        <a:t>                  11.820 </a:t>
                      </a:r>
                    </a:p>
                  </a:txBody>
                  <a:tcPr marL="0" marR="0" marT="0" marB="0" anchor="b">
                    <a:solidFill>
                      <a:srgbClr val="D6DCE5"/>
                    </a:solidFill>
                  </a:tcPr>
                </a:tc>
                <a:extLst>
                  <a:ext uri="{0D108BD9-81ED-4DB2-BD59-A6C34878D82A}">
                    <a16:rowId xmlns:a16="http://schemas.microsoft.com/office/drawing/2014/main" val="2258428803"/>
                  </a:ext>
                </a:extLst>
              </a:tr>
              <a:tr h="229067">
                <a:tc>
                  <a:txBody>
                    <a:bodyPr/>
                    <a:lstStyle/>
                    <a:p>
                      <a:pPr>
                        <a:lnSpc>
                          <a:spcPct val="107000"/>
                        </a:lnSpc>
                        <a:spcAft>
                          <a:spcPts val="800"/>
                        </a:spcAft>
                      </a:pPr>
                      <a:r>
                        <a:rPr lang="en-US" sz="1100" dirty="0" err="1">
                          <a:solidFill>
                            <a:schemeClr val="bg1"/>
                          </a:solidFill>
                          <a:effectLst/>
                          <a:latin typeface="+mn-lt"/>
                          <a:ea typeface="Calibri" panose="020F0502020204030204" pitchFamily="34" charset="0"/>
                          <a:cs typeface="Times New Roman" panose="02020603050405020304" pitchFamily="18" charset="0"/>
                        </a:rPr>
                        <a:t>Flujo</a:t>
                      </a:r>
                      <a:r>
                        <a:rPr lang="en-US" sz="1100" dirty="0">
                          <a:solidFill>
                            <a:schemeClr val="bg1"/>
                          </a:solidFill>
                          <a:effectLst/>
                          <a:latin typeface="+mn-lt"/>
                          <a:ea typeface="Calibri" panose="020F0502020204030204" pitchFamily="34" charset="0"/>
                          <a:cs typeface="Times New Roman" panose="02020603050405020304" pitchFamily="18" charset="0"/>
                        </a:rPr>
                        <a:t> de </a:t>
                      </a:r>
                      <a:r>
                        <a:rPr lang="en-US" sz="1100" dirty="0" err="1">
                          <a:solidFill>
                            <a:schemeClr val="bg1"/>
                          </a:solidFill>
                          <a:effectLst/>
                          <a:latin typeface="+mn-lt"/>
                          <a:ea typeface="Calibri" panose="020F0502020204030204" pitchFamily="34" charset="0"/>
                          <a:cs typeface="Times New Roman" panose="02020603050405020304" pitchFamily="18" charset="0"/>
                        </a:rPr>
                        <a:t>caja</a:t>
                      </a:r>
                      <a:r>
                        <a:rPr lang="en-US" sz="1100" dirty="0">
                          <a:solidFill>
                            <a:schemeClr val="bg1"/>
                          </a:solidFill>
                          <a:effectLst/>
                          <a:latin typeface="+mn-lt"/>
                          <a:ea typeface="Calibri" panose="020F0502020204030204" pitchFamily="34" charset="0"/>
                          <a:cs typeface="Times New Roman" panose="02020603050405020304" pitchFamily="18" charset="0"/>
                        </a:rPr>
                        <a:t> </a:t>
                      </a:r>
                      <a:r>
                        <a:rPr lang="en-US" sz="1100" dirty="0" err="1">
                          <a:solidFill>
                            <a:schemeClr val="bg1"/>
                          </a:solidFill>
                          <a:effectLst/>
                          <a:latin typeface="+mn-lt"/>
                          <a:ea typeface="Calibri" panose="020F0502020204030204" pitchFamily="34" charset="0"/>
                          <a:cs typeface="Times New Roman" panose="02020603050405020304" pitchFamily="18" charset="0"/>
                        </a:rPr>
                        <a:t>neto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1" i="0" u="none" strike="noStrike" dirty="0">
                          <a:solidFill>
                            <a:srgbClr val="000000"/>
                          </a:solidFill>
                          <a:effectLst/>
                          <a:latin typeface="Calibri" panose="020F0502020204030204" pitchFamily="34" charset="0"/>
                        </a:rPr>
                        <a:t>                  21.487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13.211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6.226 </a:t>
                      </a:r>
                    </a:p>
                  </a:txBody>
                  <a:tcPr marL="0" marR="0" marT="0" marB="0" anchor="b">
                    <a:solidFill>
                      <a:srgbClr val="D6DCE5"/>
                    </a:solidFill>
                  </a:tcPr>
                </a:tc>
                <a:tc>
                  <a:txBody>
                    <a:bodyPr/>
                    <a:lstStyle/>
                    <a:p>
                      <a:pPr algn="l" fontAlgn="b"/>
                      <a:r>
                        <a:rPr lang="es-CO" sz="900" b="1" i="0" u="none" strike="noStrike" dirty="0">
                          <a:solidFill>
                            <a:srgbClr val="000000"/>
                          </a:solidFill>
                          <a:effectLst/>
                          <a:latin typeface="Calibri" panose="020F0502020204030204" pitchFamily="34" charset="0"/>
                        </a:rPr>
                        <a:t>                    5.000 </a:t>
                      </a:r>
                    </a:p>
                  </a:txBody>
                  <a:tcPr marL="0" marR="0" marT="0" marB="0" anchor="b">
                    <a:solidFill>
                      <a:srgbClr val="D6DCE5"/>
                    </a:solidFill>
                  </a:tcPr>
                </a:tc>
                <a:extLst>
                  <a:ext uri="{0D108BD9-81ED-4DB2-BD59-A6C34878D82A}">
                    <a16:rowId xmlns:a16="http://schemas.microsoft.com/office/drawing/2014/main" val="1491059314"/>
                  </a:ext>
                </a:extLst>
              </a:tr>
              <a:tr h="219523">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 Concepto*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2025</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2026</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2027</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n-US" sz="1100" b="1" kern="1200" dirty="0">
                          <a:solidFill>
                            <a:schemeClr val="bg1"/>
                          </a:solidFill>
                          <a:effectLst/>
                          <a:latin typeface="+mn-lt"/>
                          <a:ea typeface="Calibri" panose="020F0502020204030204" pitchFamily="34" charset="0"/>
                          <a:cs typeface="Times New Roman" panose="02020603050405020304" pitchFamily="18" charset="0"/>
                        </a:rPr>
                        <a:t>2028</a:t>
                      </a:r>
                    </a:p>
                  </a:txBody>
                  <a:tcPr marL="45720" marR="45720" anchor="ctr">
                    <a:solidFill>
                      <a:schemeClr val="tx2"/>
                    </a:solidFill>
                  </a:tcPr>
                </a:tc>
                <a:extLst>
                  <a:ext uri="{0D108BD9-81ED-4DB2-BD59-A6C34878D82A}">
                    <a16:rowId xmlns:a16="http://schemas.microsoft.com/office/drawing/2014/main" val="2626908710"/>
                  </a:ext>
                </a:extLst>
              </a:tr>
              <a:tr h="229067">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Utilidad Neta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1" i="0" u="none" strike="noStrike" dirty="0">
                          <a:solidFill>
                            <a:srgbClr val="000000"/>
                          </a:solidFill>
                          <a:effectLst/>
                          <a:latin typeface="Calibri" panose="020F0502020204030204" pitchFamily="34" charset="0"/>
                        </a:rPr>
                        <a:t>                  20.327 </a:t>
                      </a:r>
                    </a:p>
                  </a:txBody>
                  <a:tcPr marL="0" marR="0" marT="0" marB="0" anchor="b">
                    <a:solidFill>
                      <a:schemeClr val="tx2">
                        <a:lumMod val="20000"/>
                        <a:lumOff val="80000"/>
                      </a:schemeClr>
                    </a:solidFill>
                  </a:tcPr>
                </a:tc>
                <a:tc>
                  <a:txBody>
                    <a:bodyPr/>
                    <a:lstStyle/>
                    <a:p>
                      <a:pPr algn="l" fontAlgn="b"/>
                      <a:r>
                        <a:rPr lang="es-CO" sz="900" b="1" i="0" u="none" strike="noStrike">
                          <a:solidFill>
                            <a:srgbClr val="000000"/>
                          </a:solidFill>
                          <a:effectLst/>
                          <a:latin typeface="Calibri" panose="020F0502020204030204" pitchFamily="34" charset="0"/>
                        </a:rPr>
                        <a:t>                  16.775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18.876 </a:t>
                      </a:r>
                    </a:p>
                  </a:txBody>
                  <a:tcPr marL="0" marR="0" marT="0" marB="0" anchor="b">
                    <a:solidFill>
                      <a:srgbClr val="D6DCE5"/>
                    </a:solidFill>
                  </a:tcPr>
                </a:tc>
                <a:tc>
                  <a:txBody>
                    <a:bodyPr/>
                    <a:lstStyle/>
                    <a:p>
                      <a:pPr algn="l" fontAlgn="b"/>
                      <a:r>
                        <a:rPr lang="es-CO" sz="900" b="1" i="0" u="none" strike="noStrike" dirty="0">
                          <a:solidFill>
                            <a:srgbClr val="000000"/>
                          </a:solidFill>
                          <a:effectLst/>
                          <a:latin typeface="Calibri" panose="020F0502020204030204" pitchFamily="34" charset="0"/>
                        </a:rPr>
                        <a:t>                  21.009 </a:t>
                      </a:r>
                    </a:p>
                  </a:txBody>
                  <a:tcPr marL="0" marR="0" marT="0" marB="0" anchor="b">
                    <a:solidFill>
                      <a:srgbClr val="D6DCE5"/>
                    </a:solidFill>
                  </a:tcPr>
                </a:tc>
                <a:extLst>
                  <a:ext uri="{0D108BD9-81ED-4DB2-BD59-A6C34878D82A}">
                    <a16:rowId xmlns:a16="http://schemas.microsoft.com/office/drawing/2014/main" val="3300870329"/>
                  </a:ext>
                </a:extLst>
              </a:tr>
              <a:tr h="229067">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Flujo de efectivo operacional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1" i="0" u="none" strike="noStrike" dirty="0">
                          <a:solidFill>
                            <a:srgbClr val="000000"/>
                          </a:solidFill>
                          <a:effectLst/>
                          <a:latin typeface="Calibri" panose="020F0502020204030204" pitchFamily="34" charset="0"/>
                        </a:rPr>
                        <a:t>                  27.852 </a:t>
                      </a:r>
                    </a:p>
                  </a:txBody>
                  <a:tcPr marL="0" marR="0" marT="0" marB="0" anchor="b">
                    <a:solidFill>
                      <a:schemeClr val="tx2">
                        <a:lumMod val="20000"/>
                        <a:lumOff val="80000"/>
                      </a:schemeClr>
                    </a:solidFill>
                  </a:tcPr>
                </a:tc>
                <a:tc>
                  <a:txBody>
                    <a:bodyPr/>
                    <a:lstStyle/>
                    <a:p>
                      <a:pPr algn="l" fontAlgn="b"/>
                      <a:r>
                        <a:rPr lang="es-CO" sz="900" b="1" i="0" u="none" strike="noStrike">
                          <a:solidFill>
                            <a:srgbClr val="000000"/>
                          </a:solidFill>
                          <a:effectLst/>
                          <a:latin typeface="Calibri" panose="020F0502020204030204" pitchFamily="34" charset="0"/>
                        </a:rPr>
                        <a:t>                  25.225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26.594 </a:t>
                      </a:r>
                    </a:p>
                  </a:txBody>
                  <a:tcPr marL="0" marR="0" marT="0" marB="0" anchor="b">
                    <a:solidFill>
                      <a:srgbClr val="D6DCE5"/>
                    </a:solidFill>
                  </a:tcPr>
                </a:tc>
                <a:tc>
                  <a:txBody>
                    <a:bodyPr/>
                    <a:lstStyle/>
                    <a:p>
                      <a:pPr algn="l" fontAlgn="b"/>
                      <a:r>
                        <a:rPr lang="es-CO" sz="900" b="1" i="0" u="none" strike="noStrike" dirty="0">
                          <a:solidFill>
                            <a:srgbClr val="000000"/>
                          </a:solidFill>
                          <a:effectLst/>
                          <a:latin typeface="Calibri" panose="020F0502020204030204" pitchFamily="34" charset="0"/>
                        </a:rPr>
                        <a:t>                  28.703 </a:t>
                      </a:r>
                    </a:p>
                  </a:txBody>
                  <a:tcPr marL="0" marR="0" marT="0" marB="0" anchor="b">
                    <a:solidFill>
                      <a:srgbClr val="D6DCE5"/>
                    </a:solidFill>
                  </a:tcPr>
                </a:tc>
                <a:extLst>
                  <a:ext uri="{0D108BD9-81ED-4DB2-BD59-A6C34878D82A}">
                    <a16:rowId xmlns:a16="http://schemas.microsoft.com/office/drawing/2014/main" val="3297277341"/>
                  </a:ext>
                </a:extLst>
              </a:tr>
              <a:tr h="229067">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Plan de implementación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0" i="0" u="none" strike="noStrike" dirty="0">
                          <a:solidFill>
                            <a:srgbClr val="000000"/>
                          </a:solidFill>
                          <a:effectLst/>
                          <a:latin typeface="Calibri" panose="020F0502020204030204" pitchFamily="34" charset="0"/>
                        </a:rPr>
                        <a:t>                (23.754)</a:t>
                      </a:r>
                    </a:p>
                  </a:txBody>
                  <a:tcPr marL="0" marR="0" marT="0" marB="0" anchor="b">
                    <a:solidFill>
                      <a:schemeClr val="tx2">
                        <a:lumMod val="20000"/>
                        <a:lumOff val="80000"/>
                      </a:scheme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D6DCE5"/>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D6DCE5"/>
                    </a:solidFill>
                  </a:tcPr>
                </a:tc>
                <a:extLst>
                  <a:ext uri="{0D108BD9-81ED-4DB2-BD59-A6C34878D82A}">
                    <a16:rowId xmlns:a16="http://schemas.microsoft.com/office/drawing/2014/main" val="710160851"/>
                  </a:ext>
                </a:extLst>
              </a:tr>
              <a:tr h="229067">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Desembolsos de crédito</a:t>
                      </a:r>
                      <a:r>
                        <a:rPr lang="es-CO" sz="800" dirty="0">
                          <a:solidFill>
                            <a:schemeClr val="bg1"/>
                          </a:solidFill>
                          <a:effectLst/>
                          <a:latin typeface="+mn-lt"/>
                          <a:ea typeface="Times New Roman" panose="02020603050405020304" pitchFamily="18" charset="0"/>
                          <a:cs typeface="Times New Roman" panose="02020603050405020304" pitchFamily="18" charset="0"/>
                        </a:rPr>
                        <a:t> </a:t>
                      </a: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0" i="0" u="none" strike="noStrike" dirty="0">
                          <a:solidFill>
                            <a:srgbClr val="000000"/>
                          </a:solidFill>
                          <a:effectLst/>
                          <a:latin typeface="Calibri" panose="020F0502020204030204" pitchFamily="34" charset="0"/>
                        </a:rPr>
                        <a:t>                    5.030 </a:t>
                      </a:r>
                    </a:p>
                  </a:txBody>
                  <a:tcPr marL="0" marR="0" marT="0" marB="0" anchor="b">
                    <a:solidFill>
                      <a:schemeClr val="tx2">
                        <a:lumMod val="20000"/>
                        <a:lumOff val="80000"/>
                      </a:scheme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D6DCE5"/>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D6DCE5"/>
                    </a:solidFill>
                  </a:tcPr>
                </a:tc>
                <a:extLst>
                  <a:ext uri="{0D108BD9-81ED-4DB2-BD59-A6C34878D82A}">
                    <a16:rowId xmlns:a16="http://schemas.microsoft.com/office/drawing/2014/main" val="657078836"/>
                  </a:ext>
                </a:extLst>
              </a:tr>
              <a:tr h="229067">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Servicio a la deuda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0" i="0" u="none" strike="noStrike" dirty="0">
                          <a:solidFill>
                            <a:srgbClr val="000000"/>
                          </a:solidFill>
                          <a:effectLst/>
                          <a:latin typeface="Calibri" panose="020F0502020204030204" pitchFamily="34" charset="0"/>
                        </a:rPr>
                        <a:t>                  12.016 </a:t>
                      </a:r>
                    </a:p>
                  </a:txBody>
                  <a:tcPr marL="0" marR="0" marT="0" marB="0" anchor="b">
                    <a:solidFill>
                      <a:schemeClr val="tx2">
                        <a:lumMod val="20000"/>
                        <a:lumOff val="80000"/>
                      </a:schemeClr>
                    </a:solidFill>
                  </a:tcPr>
                </a:tc>
                <a:tc>
                  <a:txBody>
                    <a:bodyPr/>
                    <a:lstStyle/>
                    <a:p>
                      <a:pPr algn="l" fontAlgn="b"/>
                      <a:r>
                        <a:rPr lang="es-CO" sz="900" b="0" i="0" u="none" strike="noStrike">
                          <a:solidFill>
                            <a:srgbClr val="000000"/>
                          </a:solidFill>
                          <a:effectLst/>
                          <a:latin typeface="Calibri" panose="020F0502020204030204" pitchFamily="34" charset="0"/>
                        </a:rPr>
                        <a:t>                  12.283 </a:t>
                      </a:r>
                    </a:p>
                  </a:txBody>
                  <a:tcPr marL="0" marR="0" marT="0" marB="0" anchor="b">
                    <a:solidFill>
                      <a:srgbClr val="D6DCE5"/>
                    </a:solidFill>
                  </a:tcPr>
                </a:tc>
                <a:tc>
                  <a:txBody>
                    <a:bodyPr/>
                    <a:lstStyle/>
                    <a:p>
                      <a:pPr algn="l" fontAlgn="b"/>
                      <a:r>
                        <a:rPr lang="es-CO" sz="900" b="0" i="0" u="none" strike="noStrike">
                          <a:solidFill>
                            <a:srgbClr val="000000"/>
                          </a:solidFill>
                          <a:effectLst/>
                          <a:latin typeface="Calibri" panose="020F0502020204030204" pitchFamily="34" charset="0"/>
                        </a:rPr>
                        <a:t>                  11.700 </a:t>
                      </a:r>
                    </a:p>
                  </a:txBody>
                  <a:tcPr marL="0" marR="0" marT="0" marB="0" anchor="b">
                    <a:solidFill>
                      <a:srgbClr val="D6DCE5"/>
                    </a:solidFill>
                  </a:tcPr>
                </a:tc>
                <a:tc>
                  <a:txBody>
                    <a:bodyPr/>
                    <a:lstStyle/>
                    <a:p>
                      <a:pPr algn="l" fontAlgn="b"/>
                      <a:r>
                        <a:rPr lang="es-CO" sz="900" b="0" i="0" u="none" strike="noStrike" dirty="0">
                          <a:solidFill>
                            <a:srgbClr val="000000"/>
                          </a:solidFill>
                          <a:effectLst/>
                          <a:latin typeface="Calibri" panose="020F0502020204030204" pitchFamily="34" charset="0"/>
                        </a:rPr>
                        <a:t>                  11.118 </a:t>
                      </a:r>
                    </a:p>
                  </a:txBody>
                  <a:tcPr marL="0" marR="0" marT="0" marB="0" anchor="b">
                    <a:solidFill>
                      <a:srgbClr val="D6DCE5"/>
                    </a:solidFill>
                  </a:tcPr>
                </a:tc>
                <a:extLst>
                  <a:ext uri="{0D108BD9-81ED-4DB2-BD59-A6C34878D82A}">
                    <a16:rowId xmlns:a16="http://schemas.microsoft.com/office/drawing/2014/main" val="3741832929"/>
                  </a:ext>
                </a:extLst>
              </a:tr>
              <a:tr h="229067">
                <a:tc>
                  <a:txBody>
                    <a:bodyPr/>
                    <a:lstStyle/>
                    <a:p>
                      <a:pPr>
                        <a:lnSpc>
                          <a:spcPct val="107000"/>
                        </a:lnSpc>
                        <a:spcAft>
                          <a:spcPts val="800"/>
                        </a:spcAft>
                      </a:pPr>
                      <a:r>
                        <a:rPr lang="en-US" sz="1100" dirty="0" err="1">
                          <a:solidFill>
                            <a:schemeClr val="bg1"/>
                          </a:solidFill>
                          <a:effectLst/>
                          <a:latin typeface="+mn-lt"/>
                          <a:ea typeface="Calibri" panose="020F0502020204030204" pitchFamily="34" charset="0"/>
                          <a:cs typeface="Times New Roman" panose="02020603050405020304" pitchFamily="18" charset="0"/>
                        </a:rPr>
                        <a:t>Flujo</a:t>
                      </a:r>
                      <a:r>
                        <a:rPr lang="en-US" sz="1100" dirty="0">
                          <a:solidFill>
                            <a:schemeClr val="bg1"/>
                          </a:solidFill>
                          <a:effectLst/>
                          <a:latin typeface="+mn-lt"/>
                          <a:ea typeface="Calibri" panose="020F0502020204030204" pitchFamily="34" charset="0"/>
                          <a:cs typeface="Times New Roman" panose="02020603050405020304" pitchFamily="18" charset="0"/>
                        </a:rPr>
                        <a:t> de </a:t>
                      </a:r>
                      <a:r>
                        <a:rPr lang="en-US" sz="1100" dirty="0" err="1">
                          <a:solidFill>
                            <a:schemeClr val="bg1"/>
                          </a:solidFill>
                          <a:effectLst/>
                          <a:latin typeface="+mn-lt"/>
                          <a:ea typeface="Calibri" panose="020F0502020204030204" pitchFamily="34" charset="0"/>
                          <a:cs typeface="Times New Roman" panose="02020603050405020304" pitchFamily="18" charset="0"/>
                        </a:rPr>
                        <a:t>caja</a:t>
                      </a:r>
                      <a:r>
                        <a:rPr lang="en-US" sz="1100" dirty="0">
                          <a:solidFill>
                            <a:schemeClr val="bg1"/>
                          </a:solidFill>
                          <a:effectLst/>
                          <a:latin typeface="+mn-lt"/>
                          <a:ea typeface="Calibri" panose="020F0502020204030204" pitchFamily="34" charset="0"/>
                          <a:cs typeface="Times New Roman" panose="02020603050405020304" pitchFamily="18" charset="0"/>
                        </a:rPr>
                        <a:t> </a:t>
                      </a:r>
                      <a:r>
                        <a:rPr lang="en-US" sz="1100" dirty="0" err="1">
                          <a:solidFill>
                            <a:schemeClr val="bg1"/>
                          </a:solidFill>
                          <a:effectLst/>
                          <a:latin typeface="+mn-lt"/>
                          <a:ea typeface="Calibri" panose="020F0502020204030204" pitchFamily="34" charset="0"/>
                          <a:cs typeface="Times New Roman" panose="02020603050405020304" pitchFamily="18" charset="0"/>
                        </a:rPr>
                        <a:t>neto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276F8B"/>
                    </a:solidFill>
                  </a:tcPr>
                </a:tc>
                <a:tc>
                  <a:txBody>
                    <a:bodyPr/>
                    <a:lstStyle/>
                    <a:p>
                      <a:pPr algn="l" fontAlgn="b"/>
                      <a:r>
                        <a:rPr lang="es-CO" sz="900" b="1" i="0" u="none" strike="noStrike" dirty="0">
                          <a:solidFill>
                            <a:srgbClr val="000000"/>
                          </a:solidFill>
                          <a:effectLst/>
                          <a:latin typeface="Calibri" panose="020F0502020204030204" pitchFamily="34" charset="0"/>
                        </a:rPr>
                        <a:t>                    5.000 </a:t>
                      </a:r>
                    </a:p>
                  </a:txBody>
                  <a:tcPr marL="0" marR="0" marT="0" marB="0" anchor="b">
                    <a:solidFill>
                      <a:schemeClr val="tx2">
                        <a:lumMod val="20000"/>
                        <a:lumOff val="80000"/>
                      </a:schemeClr>
                    </a:solidFill>
                  </a:tcPr>
                </a:tc>
                <a:tc>
                  <a:txBody>
                    <a:bodyPr/>
                    <a:lstStyle/>
                    <a:p>
                      <a:pPr algn="l" fontAlgn="b"/>
                      <a:r>
                        <a:rPr lang="es-CO" sz="900" b="1" i="0" u="none" strike="noStrike">
                          <a:solidFill>
                            <a:srgbClr val="000000"/>
                          </a:solidFill>
                          <a:effectLst/>
                          <a:latin typeface="Calibri" panose="020F0502020204030204" pitchFamily="34" charset="0"/>
                        </a:rPr>
                        <a:t>                  20.593 </a:t>
                      </a:r>
                    </a:p>
                  </a:txBody>
                  <a:tcPr marL="0" marR="0" marT="0" marB="0" anchor="b">
                    <a:solidFill>
                      <a:srgbClr val="D6DCE5"/>
                    </a:solidFill>
                  </a:tcPr>
                </a:tc>
                <a:tc>
                  <a:txBody>
                    <a:bodyPr/>
                    <a:lstStyle/>
                    <a:p>
                      <a:pPr algn="l" fontAlgn="b"/>
                      <a:r>
                        <a:rPr lang="es-CO" sz="900" b="1" i="0" u="none" strike="noStrike">
                          <a:solidFill>
                            <a:srgbClr val="000000"/>
                          </a:solidFill>
                          <a:effectLst/>
                          <a:latin typeface="Calibri" panose="020F0502020204030204" pitchFamily="34" charset="0"/>
                        </a:rPr>
                        <a:t>                  37.555 </a:t>
                      </a:r>
                    </a:p>
                  </a:txBody>
                  <a:tcPr marL="0" marR="0" marT="0" marB="0" anchor="b">
                    <a:solidFill>
                      <a:srgbClr val="D6DCE5"/>
                    </a:solidFill>
                  </a:tcPr>
                </a:tc>
                <a:tc>
                  <a:txBody>
                    <a:bodyPr/>
                    <a:lstStyle/>
                    <a:p>
                      <a:pPr algn="l" fontAlgn="b"/>
                      <a:r>
                        <a:rPr lang="es-CO" sz="900" b="1" i="0" u="none" strike="noStrike" dirty="0">
                          <a:solidFill>
                            <a:srgbClr val="000000"/>
                          </a:solidFill>
                          <a:effectLst/>
                          <a:latin typeface="Calibri" panose="020F0502020204030204" pitchFamily="34" charset="0"/>
                        </a:rPr>
                        <a:t>                  56.627 </a:t>
                      </a:r>
                    </a:p>
                  </a:txBody>
                  <a:tcPr marL="0" marR="0" marT="0" marB="0" anchor="b">
                    <a:solidFill>
                      <a:srgbClr val="D6DCE5"/>
                    </a:solidFill>
                  </a:tcPr>
                </a:tc>
                <a:extLst>
                  <a:ext uri="{0D108BD9-81ED-4DB2-BD59-A6C34878D82A}">
                    <a16:rowId xmlns:a16="http://schemas.microsoft.com/office/drawing/2014/main" val="1843426247"/>
                  </a:ext>
                </a:extLst>
              </a:tr>
            </a:tbl>
          </a:graphicData>
        </a:graphic>
      </p:graphicFrame>
      <p:grpSp>
        <p:nvGrpSpPr>
          <p:cNvPr id="8" name="Grupo 7">
            <a:extLst>
              <a:ext uri="{FF2B5EF4-FFF2-40B4-BE49-F238E27FC236}">
                <a16:creationId xmlns:a16="http://schemas.microsoft.com/office/drawing/2014/main" id="{1B84E645-6DDE-4F4F-9D98-7B1E2166017C}"/>
              </a:ext>
            </a:extLst>
          </p:cNvPr>
          <p:cNvGrpSpPr/>
          <p:nvPr/>
        </p:nvGrpSpPr>
        <p:grpSpPr>
          <a:xfrm>
            <a:off x="425350" y="1652288"/>
            <a:ext cx="6007297" cy="717337"/>
            <a:chOff x="0" y="191085"/>
            <a:chExt cx="6007297" cy="787500"/>
          </a:xfrm>
        </p:grpSpPr>
        <p:sp>
          <p:nvSpPr>
            <p:cNvPr id="14" name="Rectángulo 13">
              <a:extLst>
                <a:ext uri="{FF2B5EF4-FFF2-40B4-BE49-F238E27FC236}">
                  <a16:creationId xmlns:a16="http://schemas.microsoft.com/office/drawing/2014/main" id="{07B1E53B-B6F6-4448-A0CA-6A857AE73063}"/>
                </a:ext>
              </a:extLst>
            </p:cNvPr>
            <p:cNvSpPr/>
            <p:nvPr/>
          </p:nvSpPr>
          <p:spPr>
            <a:xfrm>
              <a:off x="0" y="191085"/>
              <a:ext cx="6007297" cy="787500"/>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a:extLst>
                <a:ext uri="{FF2B5EF4-FFF2-40B4-BE49-F238E27FC236}">
                  <a16:creationId xmlns:a16="http://schemas.microsoft.com/office/drawing/2014/main" id="{699CC355-5778-412B-9FDC-E8A1F929335F}"/>
                </a:ext>
              </a:extLst>
            </p:cNvPr>
            <p:cNvSpPr txBox="1"/>
            <p:nvPr/>
          </p:nvSpPr>
          <p:spPr>
            <a:xfrm>
              <a:off x="0" y="191085"/>
              <a:ext cx="6007297" cy="787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66233" tIns="208280" rIns="466233" bIns="78232" numCol="1" spcCol="1270" anchor="t" anchorCtr="0">
              <a:noAutofi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schemeClr val="tx1">
                      <a:lumMod val="65000"/>
                      <a:lumOff val="35000"/>
                    </a:schemeClr>
                  </a:solidFill>
                </a:rPr>
                <a:t>Se realiza la proyección financiera teniendo como base las condiciones actuales de la empresa en términos de cobertura, pérdidas de agua, ejecución de inversiones y recaudo.</a:t>
              </a:r>
              <a:endParaRPr lang="es-ES" sz="1100" kern="1200" dirty="0">
                <a:solidFill>
                  <a:schemeClr val="tx1">
                    <a:lumMod val="65000"/>
                    <a:lumOff val="35000"/>
                  </a:schemeClr>
                </a:solidFill>
              </a:endParaRPr>
            </a:p>
          </p:txBody>
        </p:sp>
      </p:grpSp>
      <p:grpSp>
        <p:nvGrpSpPr>
          <p:cNvPr id="9" name="Grupo 8">
            <a:extLst>
              <a:ext uri="{FF2B5EF4-FFF2-40B4-BE49-F238E27FC236}">
                <a16:creationId xmlns:a16="http://schemas.microsoft.com/office/drawing/2014/main" id="{332BE21B-A14B-4DB2-9753-08C79C8017B7}"/>
              </a:ext>
            </a:extLst>
          </p:cNvPr>
          <p:cNvGrpSpPr/>
          <p:nvPr/>
        </p:nvGrpSpPr>
        <p:grpSpPr>
          <a:xfrm>
            <a:off x="725714" y="1504688"/>
            <a:ext cx="4205107" cy="295200"/>
            <a:chOff x="300364" y="43485"/>
            <a:chExt cx="4205107" cy="295200"/>
          </a:xfrm>
        </p:grpSpPr>
        <p:sp>
          <p:nvSpPr>
            <p:cNvPr id="10" name="Rectángulo: esquinas redondeadas 9">
              <a:extLst>
                <a:ext uri="{FF2B5EF4-FFF2-40B4-BE49-F238E27FC236}">
                  <a16:creationId xmlns:a16="http://schemas.microsoft.com/office/drawing/2014/main" id="{F31DA6D4-4B66-4085-968F-D5E84821FE20}"/>
                </a:ext>
              </a:extLst>
            </p:cNvPr>
            <p:cNvSpPr/>
            <p:nvPr/>
          </p:nvSpPr>
          <p:spPr>
            <a:xfrm>
              <a:off x="300364" y="43485"/>
              <a:ext cx="4205107" cy="2952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ángulo: esquinas redondeadas 6">
              <a:extLst>
                <a:ext uri="{FF2B5EF4-FFF2-40B4-BE49-F238E27FC236}">
                  <a16:creationId xmlns:a16="http://schemas.microsoft.com/office/drawing/2014/main" id="{E7D40FCD-5608-4413-BAA2-5FB77815A759}"/>
                </a:ext>
              </a:extLst>
            </p:cNvPr>
            <p:cNvSpPr txBox="1"/>
            <p:nvPr/>
          </p:nvSpPr>
          <p:spPr>
            <a:xfrm>
              <a:off x="314774" y="57895"/>
              <a:ext cx="4176287"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1. Negocio Actual</a:t>
              </a:r>
            </a:p>
          </p:txBody>
        </p:sp>
      </p:grpSp>
      <p:sp>
        <p:nvSpPr>
          <p:cNvPr id="16" name="TextBox 3">
            <a:extLst>
              <a:ext uri="{FF2B5EF4-FFF2-40B4-BE49-F238E27FC236}">
                <a16:creationId xmlns:a16="http://schemas.microsoft.com/office/drawing/2014/main" id="{AA4A216C-98C2-4468-AACE-41997A6C4E77}"/>
              </a:ext>
            </a:extLst>
          </p:cNvPr>
          <p:cNvSpPr txBox="1"/>
          <p:nvPr/>
        </p:nvSpPr>
        <p:spPr>
          <a:xfrm>
            <a:off x="413776" y="2336556"/>
            <a:ext cx="6007296" cy="2371868"/>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La tabla siguiente presenta el flujo de caja para los años 2021 a 2028 bajo el escenario 1. En este escenario se ejecutaría un monto de 118.485 millones de pesos*. Como se observa en las proyecciones, la empresa tiene una capacidad de generación de efectivo que satisface sus necesidades en el corto, mediano y largo plazo. La situación de liquidez de la empresa se sustenta en que esta finalizó el 2020 con una caja de 35.523 millones de pesos. Dicha caja es usada año a año para el pago de deuda tomada en periodos previos. Dentro de la modelación no se asumió que la empresa tome nueva deuda ante las limitaciones de información, por lo que estas proyecciones muestran que si la empresa no toma deuda y consume sus excedentes de liquidez, puede lograr un desempeño financiero que asegure su sostenibilidad. </a:t>
            </a:r>
            <a:endParaRPr lang="en-US" sz="1110" dirty="0">
              <a:solidFill>
                <a:schemeClr val="tx1">
                  <a:lumMod val="65000"/>
                  <a:lumOff val="35000"/>
                </a:schemeClr>
              </a:solidFill>
              <a:latin typeface="Calibri Light" panose="020F0302020204030204" pitchFamily="34" charset="0"/>
              <a:cs typeface="Times New Roman" panose="02020603050405020304" pitchFamily="18" charset="0"/>
            </a:endParaRPr>
          </a:p>
        </p:txBody>
      </p:sp>
      <p:sp>
        <p:nvSpPr>
          <p:cNvPr id="19" name="Rectangle 1">
            <a:extLst>
              <a:ext uri="{FF2B5EF4-FFF2-40B4-BE49-F238E27FC236}">
                <a16:creationId xmlns:a16="http://schemas.microsoft.com/office/drawing/2014/main" id="{B78E8C56-1D45-4112-BEE9-BC40EC373517}"/>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
        <p:nvSpPr>
          <p:cNvPr id="2" name="CuadroTexto 1">
            <a:extLst>
              <a:ext uri="{FF2B5EF4-FFF2-40B4-BE49-F238E27FC236}">
                <a16:creationId xmlns:a16="http://schemas.microsoft.com/office/drawing/2014/main" id="{CACD932C-9954-0983-62ED-F0DFF46C3B97}"/>
              </a:ext>
            </a:extLst>
          </p:cNvPr>
          <p:cNvSpPr txBox="1"/>
          <p:nvPr/>
        </p:nvSpPr>
        <p:spPr>
          <a:xfrm>
            <a:off x="725714" y="8744969"/>
            <a:ext cx="3439818" cy="246221"/>
          </a:xfrm>
          <a:prstGeom prst="rect">
            <a:avLst/>
          </a:prstGeom>
          <a:noFill/>
        </p:spPr>
        <p:txBody>
          <a:bodyPr wrap="square" rtlCol="0">
            <a:spAutoFit/>
          </a:bodyPr>
          <a:lstStyle/>
          <a:p>
            <a:r>
              <a:rPr lang="es-CO" sz="1000" dirty="0"/>
              <a:t>*Valores corrientes</a:t>
            </a:r>
          </a:p>
        </p:txBody>
      </p:sp>
    </p:spTree>
    <p:extLst>
      <p:ext uri="{BB962C8B-B14F-4D97-AF65-F5344CB8AC3E}">
        <p14:creationId xmlns:p14="http://schemas.microsoft.com/office/powerpoint/2010/main" val="216653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EA4EDA9C-B93C-B666-65E7-AE6008CEEF5F}"/>
              </a:ext>
            </a:extLst>
          </p:cNvPr>
          <p:cNvSpPr txBox="1"/>
          <p:nvPr/>
        </p:nvSpPr>
        <p:spPr>
          <a:xfrm>
            <a:off x="3989106" y="3572130"/>
            <a:ext cx="1004230" cy="2646878"/>
          </a:xfrm>
          <a:prstGeom prst="rect">
            <a:avLst/>
          </a:prstGeom>
          <a:noFill/>
        </p:spPr>
        <p:txBody>
          <a:bodyPr wrap="square" rtlCol="0">
            <a:spAutoFit/>
          </a:bodyPr>
          <a:lstStyle/>
          <a:p>
            <a:r>
              <a:rPr lang="es-AR" sz="16600" dirty="0">
                <a:solidFill>
                  <a:schemeClr val="bg2">
                    <a:lumMod val="75000"/>
                  </a:schemeClr>
                </a:solidFill>
                <a:latin typeface="Baguet Script" panose="020B0604020202020204" pitchFamily="2" charset="0"/>
              </a:rPr>
              <a:t>2</a:t>
            </a:r>
          </a:p>
        </p:txBody>
      </p:sp>
      <p:sp>
        <p:nvSpPr>
          <p:cNvPr id="13" name="Rectángulo 12">
            <a:extLst>
              <a:ext uri="{FF2B5EF4-FFF2-40B4-BE49-F238E27FC236}">
                <a16:creationId xmlns:a16="http://schemas.microsoft.com/office/drawing/2014/main" id="{80DF5E82-FEBF-9CA0-DAD9-348F166DBB58}"/>
              </a:ext>
            </a:extLst>
          </p:cNvPr>
          <p:cNvSpPr/>
          <p:nvPr/>
        </p:nvSpPr>
        <p:spPr>
          <a:xfrm>
            <a:off x="3540738" y="3909792"/>
            <a:ext cx="2171700" cy="1978366"/>
          </a:xfrm>
          <a:prstGeom prst="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AR" sz="2000" b="1" dirty="0"/>
              <a:t>HERRAMIENTAS DE DISEÑO</a:t>
            </a:r>
          </a:p>
          <a:p>
            <a:pPr marL="342900" indent="-180000">
              <a:buFont typeface="Arial" panose="020B0604020202020204" pitchFamily="34" charset="0"/>
              <a:buChar char="•"/>
            </a:pPr>
            <a:r>
              <a:rPr lang="es-AR" sz="1400" dirty="0"/>
              <a:t>Plan Estratégico (PE)</a:t>
            </a:r>
          </a:p>
          <a:p>
            <a:pPr marL="342900" indent="-180000">
              <a:buFont typeface="Arial" panose="020B0604020202020204" pitchFamily="34" charset="0"/>
              <a:buChar char="•"/>
            </a:pPr>
            <a:r>
              <a:rPr lang="es-AR" sz="1400" dirty="0"/>
              <a:t>Relación del PE con herramientas de control</a:t>
            </a:r>
          </a:p>
          <a:p>
            <a:pPr marL="342900" indent="-180000">
              <a:buFont typeface="Arial" panose="020B0604020202020204" pitchFamily="34" charset="0"/>
              <a:buChar char="•"/>
            </a:pPr>
            <a:r>
              <a:rPr lang="es-AR" sz="1400" dirty="0"/>
              <a:t>Aplicación práctica</a:t>
            </a:r>
          </a:p>
        </p:txBody>
      </p:sp>
      <p:sp>
        <p:nvSpPr>
          <p:cNvPr id="14" name="Rectángulo 13">
            <a:extLst>
              <a:ext uri="{FF2B5EF4-FFF2-40B4-BE49-F238E27FC236}">
                <a16:creationId xmlns:a16="http://schemas.microsoft.com/office/drawing/2014/main" id="{37A5C4C6-E690-E05F-4B31-A06916A9DB84}"/>
              </a:ext>
            </a:extLst>
          </p:cNvPr>
          <p:cNvSpPr/>
          <p:nvPr/>
        </p:nvSpPr>
        <p:spPr>
          <a:xfrm>
            <a:off x="3540738" y="6082292"/>
            <a:ext cx="2171700" cy="1978366"/>
          </a:xfrm>
          <a:prstGeom prst="rect">
            <a:avLst/>
          </a:prstGeom>
          <a:solidFill>
            <a:schemeClr val="accent5">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pic>
        <p:nvPicPr>
          <p:cNvPr id="15" name="Picture 4" descr="Noticias – Página 4 – Acueducto y Alcantarillado de Popayán">
            <a:extLst>
              <a:ext uri="{FF2B5EF4-FFF2-40B4-BE49-F238E27FC236}">
                <a16:creationId xmlns:a16="http://schemas.microsoft.com/office/drawing/2014/main" id="{496F551C-A6F7-429C-10B7-B4FBF34F932D}"/>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67109" y="3909792"/>
            <a:ext cx="2171700" cy="197155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E61DD9F3-1625-2CD1-7D79-2A93B1C38081}"/>
              </a:ext>
            </a:extLst>
          </p:cNvPr>
          <p:cNvSpPr/>
          <p:nvPr/>
        </p:nvSpPr>
        <p:spPr>
          <a:xfrm>
            <a:off x="1169309" y="1730481"/>
            <a:ext cx="2171700" cy="1978366"/>
          </a:xfrm>
          <a:prstGeom prst="rect">
            <a:avLst/>
          </a:pr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7" name="Rectángulo 16">
            <a:extLst>
              <a:ext uri="{FF2B5EF4-FFF2-40B4-BE49-F238E27FC236}">
                <a16:creationId xmlns:a16="http://schemas.microsoft.com/office/drawing/2014/main" id="{A6BD5641-387B-C3EF-B56D-2F5FDBECC8BA}"/>
              </a:ext>
            </a:extLst>
          </p:cNvPr>
          <p:cNvSpPr/>
          <p:nvPr/>
        </p:nvSpPr>
        <p:spPr>
          <a:xfrm>
            <a:off x="3540738" y="1737292"/>
            <a:ext cx="2171700" cy="1978366"/>
          </a:xfrm>
          <a:prstGeom prst="rect">
            <a:avLst/>
          </a:prstGeom>
          <a:solidFill>
            <a:schemeClr val="accent5">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18" name="Rectángulo 17">
            <a:extLst>
              <a:ext uri="{FF2B5EF4-FFF2-40B4-BE49-F238E27FC236}">
                <a16:creationId xmlns:a16="http://schemas.microsoft.com/office/drawing/2014/main" id="{84D1A222-1F82-4D4D-BA71-99D074F735BE}"/>
              </a:ext>
            </a:extLst>
          </p:cNvPr>
          <p:cNvSpPr/>
          <p:nvPr/>
        </p:nvSpPr>
        <p:spPr>
          <a:xfrm>
            <a:off x="1167108" y="6082292"/>
            <a:ext cx="2171700" cy="1978366"/>
          </a:xfrm>
          <a:prstGeom prst="rect">
            <a:avLst/>
          </a:prstGeom>
          <a:solidFill>
            <a:srgbClr val="00B0F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pic>
        <p:nvPicPr>
          <p:cNvPr id="10" name="2 Imagen" descr="http://www.ibal.gov.co/sites/default/files/ibal/sites/default/files/images/stories/Cumplea%C3%B1os%20IBAL%202018%2020a%C3%B1os.png">
            <a:extLst>
              <a:ext uri="{FF2B5EF4-FFF2-40B4-BE49-F238E27FC236}">
                <a16:creationId xmlns:a16="http://schemas.microsoft.com/office/drawing/2014/main" id="{A7E0B85B-628C-1CF1-98BA-1B9CAF0F0E57}"/>
              </a:ext>
            </a:extLst>
          </p:cNvPr>
          <p:cNvPicPr>
            <a:picLocks noChangeAspect="1" noChangeArrowheads="1"/>
          </p:cNvPicPr>
          <p:nvPr/>
        </p:nvPicPr>
        <p:blipFill rotWithShape="1">
          <a:blip r:embed="rId3" cstate="print"/>
          <a:srcRect r="62838"/>
          <a:stretch/>
        </p:blipFill>
        <p:spPr bwMode="auto">
          <a:xfrm>
            <a:off x="2651951" y="324349"/>
            <a:ext cx="1554098" cy="1315876"/>
          </a:xfrm>
          <a:prstGeom prst="rect">
            <a:avLst/>
          </a:prstGeom>
          <a:noFill/>
          <a:ln w="9525">
            <a:noFill/>
            <a:miter lim="800000"/>
            <a:headEnd/>
            <a:tailEnd/>
          </a:ln>
        </p:spPr>
      </p:pic>
    </p:spTree>
    <p:extLst>
      <p:ext uri="{BB962C8B-B14F-4D97-AF65-F5344CB8AC3E}">
        <p14:creationId xmlns:p14="http://schemas.microsoft.com/office/powerpoint/2010/main" val="2141540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69EB0A9-3EB6-43BA-80BC-C8BE0B407458}"/>
              </a:ext>
            </a:extLst>
          </p:cNvPr>
          <p:cNvSpPr/>
          <p:nvPr/>
        </p:nvSpPr>
        <p:spPr>
          <a:xfrm>
            <a:off x="466655" y="689306"/>
            <a:ext cx="6007297" cy="400110"/>
          </a:xfrm>
          <a:prstGeom prst="rect">
            <a:avLst/>
          </a:prstGeom>
        </p:spPr>
        <p:txBody>
          <a:bodyPr wrap="square" lIns="66462">
            <a:spAutoFit/>
          </a:bodyPr>
          <a:lstStyle/>
          <a:p>
            <a:r>
              <a:rPr lang="es-ES" sz="2000" b="1" dirty="0"/>
              <a:t>4. Resultados del modelo financiero</a:t>
            </a:r>
            <a:endParaRPr lang="es-ES" sz="2000" b="1" dirty="0">
              <a:solidFill>
                <a:srgbClr val="095388"/>
              </a:solidFill>
            </a:endParaRPr>
          </a:p>
        </p:txBody>
      </p:sp>
      <p:graphicFrame>
        <p:nvGraphicFramePr>
          <p:cNvPr id="7" name="Tabla 6">
            <a:extLst>
              <a:ext uri="{FF2B5EF4-FFF2-40B4-BE49-F238E27FC236}">
                <a16:creationId xmlns:a16="http://schemas.microsoft.com/office/drawing/2014/main" id="{FC42FB85-2E48-47B6-B674-38D19228A09B}"/>
              </a:ext>
            </a:extLst>
          </p:cNvPr>
          <p:cNvGraphicFramePr>
            <a:graphicFrameLocks noGrp="1"/>
          </p:cNvGraphicFramePr>
          <p:nvPr/>
        </p:nvGraphicFramePr>
        <p:xfrm>
          <a:off x="725715" y="4808762"/>
          <a:ext cx="5334413" cy="3817620"/>
        </p:xfrm>
        <a:graphic>
          <a:graphicData uri="http://schemas.openxmlformats.org/drawingml/2006/table">
            <a:tbl>
              <a:tblPr firstRow="1" firstCol="1" bandRow="1">
                <a:tableStyleId>{5C22544A-7EE6-4342-B048-85BDC9FD1C3A}</a:tableStyleId>
              </a:tblPr>
              <a:tblGrid>
                <a:gridCol w="2683609">
                  <a:extLst>
                    <a:ext uri="{9D8B030D-6E8A-4147-A177-3AD203B41FA5}">
                      <a16:colId xmlns:a16="http://schemas.microsoft.com/office/drawing/2014/main" val="20000"/>
                    </a:ext>
                  </a:extLst>
                </a:gridCol>
                <a:gridCol w="662701">
                  <a:extLst>
                    <a:ext uri="{9D8B030D-6E8A-4147-A177-3AD203B41FA5}">
                      <a16:colId xmlns:a16="http://schemas.microsoft.com/office/drawing/2014/main" val="20002"/>
                    </a:ext>
                  </a:extLst>
                </a:gridCol>
                <a:gridCol w="662701">
                  <a:extLst>
                    <a:ext uri="{9D8B030D-6E8A-4147-A177-3AD203B41FA5}">
                      <a16:colId xmlns:a16="http://schemas.microsoft.com/office/drawing/2014/main" val="3188209863"/>
                    </a:ext>
                  </a:extLst>
                </a:gridCol>
                <a:gridCol w="662701">
                  <a:extLst>
                    <a:ext uri="{9D8B030D-6E8A-4147-A177-3AD203B41FA5}">
                      <a16:colId xmlns:a16="http://schemas.microsoft.com/office/drawing/2014/main" val="1516241259"/>
                    </a:ext>
                  </a:extLst>
                </a:gridCol>
                <a:gridCol w="662701">
                  <a:extLst>
                    <a:ext uri="{9D8B030D-6E8A-4147-A177-3AD203B41FA5}">
                      <a16:colId xmlns:a16="http://schemas.microsoft.com/office/drawing/2014/main" val="2491984657"/>
                    </a:ext>
                  </a:extLst>
                </a:gridCol>
              </a:tblGrid>
              <a:tr h="205528">
                <a:tc>
                  <a:txBody>
                    <a:bodyPr/>
                    <a:lstStyle/>
                    <a:p>
                      <a:pPr>
                        <a:lnSpc>
                          <a:spcPct val="107000"/>
                        </a:lnSpc>
                        <a:spcAft>
                          <a:spcPts val="800"/>
                        </a:spcAft>
                      </a:pPr>
                      <a:r>
                        <a:rPr lang="es-CO" sz="1100" b="1">
                          <a:solidFill>
                            <a:schemeClr val="bg1"/>
                          </a:solidFill>
                          <a:effectLst/>
                          <a:latin typeface="+mn-lt"/>
                          <a:ea typeface="Times New Roman" panose="02020603050405020304" pitchFamily="18" charset="0"/>
                          <a:cs typeface="Times New Roman" panose="02020603050405020304" pitchFamily="18" charset="0"/>
                        </a:rPr>
                        <a:t>Concepto</a:t>
                      </a:r>
                      <a:endParaRPr lang="en-US" sz="110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n-US" sz="1100" dirty="0">
                          <a:solidFill>
                            <a:schemeClr val="bg1"/>
                          </a:solidFill>
                          <a:effectLst/>
                          <a:latin typeface="+mn-lt"/>
                          <a:ea typeface="Calibri" panose="020F0502020204030204" pitchFamily="34" charset="0"/>
                          <a:cs typeface="Times New Roman" panose="02020603050405020304" pitchFamily="18" charset="0"/>
                        </a:rPr>
                        <a:t>2021</a:t>
                      </a: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2022</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2023</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2024</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extLst>
                  <a:ext uri="{0D108BD9-81ED-4DB2-BD59-A6C34878D82A}">
                    <a16:rowId xmlns:a16="http://schemas.microsoft.com/office/drawing/2014/main" val="10000"/>
                  </a:ext>
                </a:extLst>
              </a:tr>
              <a:tr h="215553">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Utilidad Neta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1" i="0" u="none" strike="noStrike" dirty="0">
                          <a:solidFill>
                            <a:srgbClr val="000000"/>
                          </a:solidFill>
                          <a:effectLst/>
                          <a:latin typeface="Calibri" panose="020F0502020204030204" pitchFamily="34" charset="0"/>
                        </a:rPr>
                        <a:t>                  15.930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18.896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20.804 </a:t>
                      </a:r>
                    </a:p>
                  </a:txBody>
                  <a:tcPr marL="0" marR="0" marT="0" marB="0" anchor="b">
                    <a:solidFill>
                      <a:srgbClr val="820B63">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20.781 </a:t>
                      </a:r>
                    </a:p>
                  </a:txBody>
                  <a:tcPr marL="0" marR="0" marT="0" marB="0" anchor="b">
                    <a:solidFill>
                      <a:srgbClr val="820B63">
                        <a:alpha val="10196"/>
                      </a:srgbClr>
                    </a:solidFill>
                  </a:tcPr>
                </a:tc>
                <a:extLst>
                  <a:ext uri="{0D108BD9-81ED-4DB2-BD59-A6C34878D82A}">
                    <a16:rowId xmlns:a16="http://schemas.microsoft.com/office/drawing/2014/main" val="10002"/>
                  </a:ext>
                </a:extLst>
              </a:tr>
              <a:tr h="214464">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Flujo de efectivo operacional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1" i="0" u="none" strike="noStrike" dirty="0">
                          <a:solidFill>
                            <a:srgbClr val="000000"/>
                          </a:solidFill>
                          <a:effectLst/>
                          <a:latin typeface="Calibri" panose="020F0502020204030204" pitchFamily="34" charset="0"/>
                        </a:rPr>
                        <a:t>                  20.295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25.113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27.363 </a:t>
                      </a:r>
                    </a:p>
                  </a:txBody>
                  <a:tcPr marL="0" marR="0" marT="0" marB="0" anchor="b">
                    <a:solidFill>
                      <a:srgbClr val="820B63">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28.035 </a:t>
                      </a:r>
                    </a:p>
                  </a:txBody>
                  <a:tcPr marL="0" marR="0" marT="0" marB="0" anchor="b">
                    <a:solidFill>
                      <a:srgbClr val="820B63">
                        <a:alpha val="10196"/>
                      </a:srgbClr>
                    </a:solidFill>
                  </a:tcPr>
                </a:tc>
                <a:extLst>
                  <a:ext uri="{0D108BD9-81ED-4DB2-BD59-A6C34878D82A}">
                    <a16:rowId xmlns:a16="http://schemas.microsoft.com/office/drawing/2014/main" val="10003"/>
                  </a:ext>
                </a:extLst>
              </a:tr>
              <a:tr h="214464">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Plan de implementación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0" i="0" u="none" strike="noStrike" dirty="0">
                          <a:solidFill>
                            <a:srgbClr val="000000"/>
                          </a:solidFill>
                          <a:effectLst/>
                          <a:latin typeface="Calibri" panose="020F0502020204030204" pitchFamily="34" charset="0"/>
                        </a:rPr>
                        <a:t>                (11.605)</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(16.188)</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(24.900)</a:t>
                      </a:r>
                    </a:p>
                  </a:txBody>
                  <a:tcPr marL="0" marR="0" marT="0" marB="0" anchor="b">
                    <a:solidFill>
                      <a:srgbClr val="820B63">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(25.323)</a:t>
                      </a:r>
                    </a:p>
                  </a:txBody>
                  <a:tcPr marL="0" marR="0" marT="0" marB="0" anchor="b">
                    <a:solidFill>
                      <a:srgbClr val="820B63">
                        <a:alpha val="10196"/>
                      </a:srgbClr>
                    </a:solidFill>
                  </a:tcPr>
                </a:tc>
                <a:extLst>
                  <a:ext uri="{0D108BD9-81ED-4DB2-BD59-A6C34878D82A}">
                    <a16:rowId xmlns:a16="http://schemas.microsoft.com/office/drawing/2014/main" val="606026877"/>
                  </a:ext>
                </a:extLst>
              </a:tr>
              <a:tr h="214464">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Desembolsos de crédito</a:t>
                      </a:r>
                      <a:r>
                        <a:rPr lang="es-CO" sz="800" dirty="0">
                          <a:solidFill>
                            <a:schemeClr val="bg1"/>
                          </a:solidFill>
                          <a:effectLst/>
                          <a:latin typeface="+mn-lt"/>
                          <a:ea typeface="Times New Roman" panose="02020603050405020304" pitchFamily="18" charset="0"/>
                          <a:cs typeface="Times New Roman" panose="02020603050405020304" pitchFamily="18" charset="0"/>
                        </a:rPr>
                        <a:t> </a:t>
                      </a: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820B63">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820B63">
                        <a:alpha val="10196"/>
                      </a:srgbClr>
                    </a:solidFill>
                  </a:tcPr>
                </a:tc>
                <a:extLst>
                  <a:ext uri="{0D108BD9-81ED-4DB2-BD59-A6C34878D82A}">
                    <a16:rowId xmlns:a16="http://schemas.microsoft.com/office/drawing/2014/main" val="2210384266"/>
                  </a:ext>
                </a:extLst>
              </a:tr>
              <a:tr h="214464">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Servicio a la deuda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0" i="0" u="none" strike="noStrike" dirty="0">
                          <a:solidFill>
                            <a:srgbClr val="000000"/>
                          </a:solidFill>
                          <a:effectLst/>
                          <a:latin typeface="Calibri" panose="020F0502020204030204" pitchFamily="34" charset="0"/>
                        </a:rPr>
                        <a:t>                  13.392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12.868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12.344 </a:t>
                      </a:r>
                    </a:p>
                  </a:txBody>
                  <a:tcPr marL="0" marR="0" marT="0" marB="0" anchor="b">
                    <a:solidFill>
                      <a:srgbClr val="820B63">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11.820 </a:t>
                      </a:r>
                    </a:p>
                  </a:txBody>
                  <a:tcPr marL="0" marR="0" marT="0" marB="0" anchor="b">
                    <a:solidFill>
                      <a:srgbClr val="820B63">
                        <a:alpha val="10196"/>
                      </a:srgbClr>
                    </a:solidFill>
                  </a:tcPr>
                </a:tc>
                <a:extLst>
                  <a:ext uri="{0D108BD9-81ED-4DB2-BD59-A6C34878D82A}">
                    <a16:rowId xmlns:a16="http://schemas.microsoft.com/office/drawing/2014/main" val="2873754336"/>
                  </a:ext>
                </a:extLst>
              </a:tr>
              <a:tr h="214464">
                <a:tc>
                  <a:txBody>
                    <a:bodyPr/>
                    <a:lstStyle/>
                    <a:p>
                      <a:pPr>
                        <a:lnSpc>
                          <a:spcPct val="107000"/>
                        </a:lnSpc>
                        <a:spcAft>
                          <a:spcPts val="800"/>
                        </a:spcAft>
                      </a:pPr>
                      <a:r>
                        <a:rPr lang="en-US" sz="1100" dirty="0" err="1">
                          <a:solidFill>
                            <a:schemeClr val="bg1"/>
                          </a:solidFill>
                          <a:effectLst/>
                          <a:latin typeface="+mn-lt"/>
                          <a:ea typeface="Calibri" panose="020F0502020204030204" pitchFamily="34" charset="0"/>
                          <a:cs typeface="Times New Roman" panose="02020603050405020304" pitchFamily="18" charset="0"/>
                        </a:rPr>
                        <a:t>Flujo</a:t>
                      </a:r>
                      <a:r>
                        <a:rPr lang="en-US" sz="1100" dirty="0">
                          <a:solidFill>
                            <a:schemeClr val="bg1"/>
                          </a:solidFill>
                          <a:effectLst/>
                          <a:latin typeface="+mn-lt"/>
                          <a:ea typeface="Calibri" panose="020F0502020204030204" pitchFamily="34" charset="0"/>
                          <a:cs typeface="Times New Roman" panose="02020603050405020304" pitchFamily="18" charset="0"/>
                        </a:rPr>
                        <a:t> de </a:t>
                      </a:r>
                      <a:r>
                        <a:rPr lang="en-US" sz="1100" dirty="0" err="1">
                          <a:solidFill>
                            <a:schemeClr val="bg1"/>
                          </a:solidFill>
                          <a:effectLst/>
                          <a:latin typeface="+mn-lt"/>
                          <a:ea typeface="Calibri" panose="020F0502020204030204" pitchFamily="34" charset="0"/>
                          <a:cs typeface="Times New Roman" panose="02020603050405020304" pitchFamily="18" charset="0"/>
                        </a:rPr>
                        <a:t>caja</a:t>
                      </a:r>
                      <a:r>
                        <a:rPr lang="en-US" sz="1100" dirty="0">
                          <a:solidFill>
                            <a:schemeClr val="bg1"/>
                          </a:solidFill>
                          <a:effectLst/>
                          <a:latin typeface="+mn-lt"/>
                          <a:ea typeface="Calibri" panose="020F0502020204030204" pitchFamily="34" charset="0"/>
                          <a:cs typeface="Times New Roman" panose="02020603050405020304" pitchFamily="18" charset="0"/>
                        </a:rPr>
                        <a:t> </a:t>
                      </a:r>
                      <a:r>
                        <a:rPr lang="en-US" sz="1100" dirty="0" err="1">
                          <a:solidFill>
                            <a:schemeClr val="bg1"/>
                          </a:solidFill>
                          <a:effectLst/>
                          <a:latin typeface="+mn-lt"/>
                          <a:ea typeface="Calibri" panose="020F0502020204030204" pitchFamily="34" charset="0"/>
                          <a:cs typeface="Times New Roman" panose="02020603050405020304" pitchFamily="18" charset="0"/>
                        </a:rPr>
                        <a:t>neto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1" i="0" u="none" strike="noStrike" dirty="0">
                          <a:solidFill>
                            <a:srgbClr val="000000"/>
                          </a:solidFill>
                          <a:effectLst/>
                          <a:latin typeface="Calibri" panose="020F0502020204030204" pitchFamily="34" charset="0"/>
                        </a:rPr>
                        <a:t>                  35.539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35.790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29.579 </a:t>
                      </a:r>
                    </a:p>
                  </a:txBody>
                  <a:tcPr marL="0" marR="0" marT="0" marB="0" anchor="b">
                    <a:solidFill>
                      <a:srgbClr val="820B63">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23.617 </a:t>
                      </a:r>
                    </a:p>
                  </a:txBody>
                  <a:tcPr marL="0" marR="0" marT="0" marB="0" anchor="b">
                    <a:solidFill>
                      <a:srgbClr val="820B63">
                        <a:alpha val="10196"/>
                      </a:srgbClr>
                    </a:solidFill>
                  </a:tcPr>
                </a:tc>
                <a:extLst>
                  <a:ext uri="{0D108BD9-81ED-4DB2-BD59-A6C34878D82A}">
                    <a16:rowId xmlns:a16="http://schemas.microsoft.com/office/drawing/2014/main" val="2258428803"/>
                  </a:ext>
                </a:extLst>
              </a:tr>
              <a:tr h="205528">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2025</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2026</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2027</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n-US" sz="1100" b="1" kern="1200" dirty="0">
                          <a:solidFill>
                            <a:schemeClr val="bg1"/>
                          </a:solidFill>
                          <a:effectLst/>
                          <a:latin typeface="+mn-lt"/>
                          <a:ea typeface="Calibri" panose="020F0502020204030204" pitchFamily="34" charset="0"/>
                          <a:cs typeface="Times New Roman" panose="02020603050405020304" pitchFamily="18" charset="0"/>
                        </a:rPr>
                        <a:t>2028</a:t>
                      </a:r>
                    </a:p>
                  </a:txBody>
                  <a:tcPr marL="45720" marR="45720" anchor="ctr">
                    <a:solidFill>
                      <a:schemeClr val="tx2"/>
                    </a:solidFill>
                  </a:tcPr>
                </a:tc>
                <a:extLst>
                  <a:ext uri="{0D108BD9-81ED-4DB2-BD59-A6C34878D82A}">
                    <a16:rowId xmlns:a16="http://schemas.microsoft.com/office/drawing/2014/main" val="2626908710"/>
                  </a:ext>
                </a:extLst>
              </a:tr>
              <a:tr h="215553">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Utilidad Neta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1" i="0" u="none" strike="noStrike" dirty="0">
                          <a:solidFill>
                            <a:srgbClr val="000000"/>
                          </a:solidFill>
                          <a:effectLst/>
                          <a:latin typeface="Calibri" panose="020F0502020204030204" pitchFamily="34" charset="0"/>
                        </a:rPr>
                        <a:t>                  21.608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23.326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25.658 </a:t>
                      </a:r>
                    </a:p>
                  </a:txBody>
                  <a:tcPr marL="0" marR="0" marT="0" marB="0" anchor="b">
                    <a:solidFill>
                      <a:srgbClr val="820B63">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28.530 </a:t>
                      </a:r>
                    </a:p>
                  </a:txBody>
                  <a:tcPr marL="0" marR="0" marT="0" marB="0" anchor="b">
                    <a:solidFill>
                      <a:srgbClr val="820B63">
                        <a:alpha val="10196"/>
                      </a:srgbClr>
                    </a:solidFill>
                  </a:tcPr>
                </a:tc>
                <a:extLst>
                  <a:ext uri="{0D108BD9-81ED-4DB2-BD59-A6C34878D82A}">
                    <a16:rowId xmlns:a16="http://schemas.microsoft.com/office/drawing/2014/main" val="2428678973"/>
                  </a:ext>
                </a:extLst>
              </a:tr>
              <a:tr h="214464">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Flujo de efectivo operacional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1" i="0" u="none" strike="noStrike" dirty="0">
                          <a:solidFill>
                            <a:srgbClr val="000000"/>
                          </a:solidFill>
                          <a:effectLst/>
                          <a:latin typeface="Calibri" panose="020F0502020204030204" pitchFamily="34" charset="0"/>
                        </a:rPr>
                        <a:t>                  29.289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31.348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33.987 </a:t>
                      </a:r>
                    </a:p>
                  </a:txBody>
                  <a:tcPr marL="0" marR="0" marT="0" marB="0" anchor="b">
                    <a:solidFill>
                      <a:srgbClr val="820B63">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37.110 </a:t>
                      </a:r>
                    </a:p>
                  </a:txBody>
                  <a:tcPr marL="0" marR="0" marT="0" marB="0" anchor="b">
                    <a:solidFill>
                      <a:srgbClr val="820B63">
                        <a:alpha val="10196"/>
                      </a:srgbClr>
                    </a:solidFill>
                  </a:tcPr>
                </a:tc>
                <a:extLst>
                  <a:ext uri="{0D108BD9-81ED-4DB2-BD59-A6C34878D82A}">
                    <a16:rowId xmlns:a16="http://schemas.microsoft.com/office/drawing/2014/main" val="3934721573"/>
                  </a:ext>
                </a:extLst>
              </a:tr>
              <a:tr h="214464">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Plan de implementación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0" i="0" u="none" strike="noStrike" dirty="0">
                          <a:solidFill>
                            <a:srgbClr val="000000"/>
                          </a:solidFill>
                          <a:effectLst/>
                          <a:latin typeface="Calibri" panose="020F0502020204030204" pitchFamily="34" charset="0"/>
                        </a:rPr>
                        <a:t>                (27.219)</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(16.956)</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(15.118)</a:t>
                      </a:r>
                    </a:p>
                  </a:txBody>
                  <a:tcPr marL="0" marR="0" marT="0" marB="0" anchor="b">
                    <a:solidFill>
                      <a:srgbClr val="820B63">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(14.567)</a:t>
                      </a:r>
                    </a:p>
                  </a:txBody>
                  <a:tcPr marL="0" marR="0" marT="0" marB="0" anchor="b">
                    <a:solidFill>
                      <a:srgbClr val="820B63">
                        <a:alpha val="10196"/>
                      </a:srgbClr>
                    </a:solidFill>
                  </a:tcPr>
                </a:tc>
                <a:extLst>
                  <a:ext uri="{0D108BD9-81ED-4DB2-BD59-A6C34878D82A}">
                    <a16:rowId xmlns:a16="http://schemas.microsoft.com/office/drawing/2014/main" val="3300870329"/>
                  </a:ext>
                </a:extLst>
              </a:tr>
              <a:tr h="214464">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Desembolsos de crédito</a:t>
                      </a:r>
                      <a:r>
                        <a:rPr lang="es-CO" sz="800" dirty="0">
                          <a:solidFill>
                            <a:schemeClr val="bg1"/>
                          </a:solidFill>
                          <a:effectLst/>
                          <a:latin typeface="+mn-lt"/>
                          <a:ea typeface="Times New Roman" panose="02020603050405020304" pitchFamily="18" charset="0"/>
                          <a:cs typeface="Times New Roman" panose="02020603050405020304" pitchFamily="18" charset="0"/>
                        </a:rPr>
                        <a:t> </a:t>
                      </a: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820B63">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820B63">
                        <a:alpha val="10196"/>
                      </a:srgbClr>
                    </a:solidFill>
                  </a:tcPr>
                </a:tc>
                <a:extLst>
                  <a:ext uri="{0D108BD9-81ED-4DB2-BD59-A6C34878D82A}">
                    <a16:rowId xmlns:a16="http://schemas.microsoft.com/office/drawing/2014/main" val="710160851"/>
                  </a:ext>
                </a:extLst>
              </a:tr>
              <a:tr h="214464">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Servicio a la deuda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0" i="0" u="none" strike="noStrike" dirty="0">
                          <a:solidFill>
                            <a:srgbClr val="000000"/>
                          </a:solidFill>
                          <a:effectLst/>
                          <a:latin typeface="Calibri" panose="020F0502020204030204" pitchFamily="34" charset="0"/>
                        </a:rPr>
                        <a:t>                  11.295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10.771 </a:t>
                      </a:r>
                    </a:p>
                  </a:txBody>
                  <a:tcPr marL="0" marR="0" marT="0" marB="0" anchor="b">
                    <a:solidFill>
                      <a:srgbClr val="820B63">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10.247 </a:t>
                      </a:r>
                    </a:p>
                  </a:txBody>
                  <a:tcPr marL="0" marR="0" marT="0" marB="0" anchor="b">
                    <a:solidFill>
                      <a:srgbClr val="820B63">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9.723 </a:t>
                      </a:r>
                    </a:p>
                  </a:txBody>
                  <a:tcPr marL="0" marR="0" marT="0" marB="0" anchor="b">
                    <a:solidFill>
                      <a:srgbClr val="820B63">
                        <a:alpha val="10196"/>
                      </a:srgbClr>
                    </a:solidFill>
                  </a:tcPr>
                </a:tc>
                <a:extLst>
                  <a:ext uri="{0D108BD9-81ED-4DB2-BD59-A6C34878D82A}">
                    <a16:rowId xmlns:a16="http://schemas.microsoft.com/office/drawing/2014/main" val="657078836"/>
                  </a:ext>
                </a:extLst>
              </a:tr>
              <a:tr h="214464">
                <a:tc>
                  <a:txBody>
                    <a:bodyPr/>
                    <a:lstStyle/>
                    <a:p>
                      <a:pPr>
                        <a:lnSpc>
                          <a:spcPct val="107000"/>
                        </a:lnSpc>
                        <a:spcAft>
                          <a:spcPts val="800"/>
                        </a:spcAft>
                      </a:pPr>
                      <a:r>
                        <a:rPr lang="en-US" sz="1100" dirty="0" err="1">
                          <a:solidFill>
                            <a:schemeClr val="bg1"/>
                          </a:solidFill>
                          <a:effectLst/>
                          <a:latin typeface="+mn-lt"/>
                          <a:ea typeface="Calibri" panose="020F0502020204030204" pitchFamily="34" charset="0"/>
                          <a:cs typeface="Times New Roman" panose="02020603050405020304" pitchFamily="18" charset="0"/>
                        </a:rPr>
                        <a:t>Flujo</a:t>
                      </a:r>
                      <a:r>
                        <a:rPr lang="en-US" sz="1100" dirty="0">
                          <a:solidFill>
                            <a:schemeClr val="bg1"/>
                          </a:solidFill>
                          <a:effectLst/>
                          <a:latin typeface="+mn-lt"/>
                          <a:ea typeface="Calibri" panose="020F0502020204030204" pitchFamily="34" charset="0"/>
                          <a:cs typeface="Times New Roman" panose="02020603050405020304" pitchFamily="18" charset="0"/>
                        </a:rPr>
                        <a:t> de </a:t>
                      </a:r>
                      <a:r>
                        <a:rPr lang="en-US" sz="1100" dirty="0" err="1">
                          <a:solidFill>
                            <a:schemeClr val="bg1"/>
                          </a:solidFill>
                          <a:effectLst/>
                          <a:latin typeface="+mn-lt"/>
                          <a:ea typeface="Calibri" panose="020F0502020204030204" pitchFamily="34" charset="0"/>
                          <a:cs typeface="Times New Roman" panose="02020603050405020304" pitchFamily="18" charset="0"/>
                        </a:rPr>
                        <a:t>caja</a:t>
                      </a:r>
                      <a:r>
                        <a:rPr lang="en-US" sz="1100" dirty="0">
                          <a:solidFill>
                            <a:schemeClr val="bg1"/>
                          </a:solidFill>
                          <a:effectLst/>
                          <a:latin typeface="+mn-lt"/>
                          <a:ea typeface="Calibri" panose="020F0502020204030204" pitchFamily="34" charset="0"/>
                          <a:cs typeface="Times New Roman" panose="02020603050405020304" pitchFamily="18" charset="0"/>
                        </a:rPr>
                        <a:t> </a:t>
                      </a:r>
                      <a:r>
                        <a:rPr lang="en-US" sz="1100" dirty="0" err="1">
                          <a:solidFill>
                            <a:schemeClr val="bg1"/>
                          </a:solidFill>
                          <a:effectLst/>
                          <a:latin typeface="+mn-lt"/>
                          <a:ea typeface="Calibri" panose="020F0502020204030204" pitchFamily="34" charset="0"/>
                          <a:cs typeface="Times New Roman" panose="02020603050405020304" pitchFamily="18" charset="0"/>
                        </a:rPr>
                        <a:t>neto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820B63"/>
                    </a:solidFill>
                  </a:tcPr>
                </a:tc>
                <a:tc>
                  <a:txBody>
                    <a:bodyPr/>
                    <a:lstStyle/>
                    <a:p>
                      <a:pPr algn="l" fontAlgn="b"/>
                      <a:r>
                        <a:rPr lang="es-CO" sz="900" b="1" i="0" u="none" strike="noStrike" dirty="0">
                          <a:solidFill>
                            <a:srgbClr val="000000"/>
                          </a:solidFill>
                          <a:effectLst/>
                          <a:latin typeface="Calibri" panose="020F0502020204030204" pitchFamily="34" charset="0"/>
                        </a:rPr>
                        <a:t>                  17.013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22.731 </a:t>
                      </a:r>
                    </a:p>
                  </a:txBody>
                  <a:tcPr marL="0" marR="0" marT="0" marB="0" anchor="b">
                    <a:solidFill>
                      <a:srgbClr val="820B63">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32.926 </a:t>
                      </a:r>
                    </a:p>
                  </a:txBody>
                  <a:tcPr marL="0" marR="0" marT="0" marB="0" anchor="b">
                    <a:solidFill>
                      <a:srgbClr val="820B63">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46.795 </a:t>
                      </a:r>
                    </a:p>
                  </a:txBody>
                  <a:tcPr marL="0" marR="0" marT="0" marB="0" anchor="b">
                    <a:solidFill>
                      <a:srgbClr val="820B63">
                        <a:alpha val="10196"/>
                      </a:srgbClr>
                    </a:solidFill>
                  </a:tcPr>
                </a:tc>
                <a:extLst>
                  <a:ext uri="{0D108BD9-81ED-4DB2-BD59-A6C34878D82A}">
                    <a16:rowId xmlns:a16="http://schemas.microsoft.com/office/drawing/2014/main" val="3634547871"/>
                  </a:ext>
                </a:extLst>
              </a:tr>
            </a:tbl>
          </a:graphicData>
        </a:graphic>
      </p:graphicFrame>
      <p:sp>
        <p:nvSpPr>
          <p:cNvPr id="16" name="TextBox 3">
            <a:extLst>
              <a:ext uri="{FF2B5EF4-FFF2-40B4-BE49-F238E27FC236}">
                <a16:creationId xmlns:a16="http://schemas.microsoft.com/office/drawing/2014/main" id="{AA4A216C-98C2-4468-AACE-41997A6C4E77}"/>
              </a:ext>
            </a:extLst>
          </p:cNvPr>
          <p:cNvSpPr txBox="1"/>
          <p:nvPr/>
        </p:nvSpPr>
        <p:spPr>
          <a:xfrm>
            <a:off x="425351" y="2138611"/>
            <a:ext cx="6007296" cy="2628092"/>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La tabla que se muestra a continuación presenta el flujo de caja bajo mejoras en las condiciones actuales de la empresa para el periodo entre 2021 y 2028 del escenario 2. En dicho escenario se ejecutaría un monto de 194.978 millones de pesos del plan de implementación. En este escenario se observa el impacto de las intervenciones en eficiencia energética, gestión de pérdidas, gestión de activos, y eficiencia operacional. En el escenario 2, mejora la liquidez de la empresa al alcanzar una rentabilidad mayor por cuenta de las intervenciones mencionadas previamente. Adicionalmente, el escenario 2, considera un ajuste en la planificación de inversiones al posponer luego de 2028 las inversiones contempladas para a construcción de la PTAR del ESCOBAL. Postponer estas inversiones asegura un desempeño financiero adecuado sin poner en riesgo el desempeño operacional de la empresa.</a:t>
            </a:r>
            <a:endParaRPr lang="en-US" sz="1110" dirty="0">
              <a:solidFill>
                <a:schemeClr val="tx1">
                  <a:lumMod val="65000"/>
                  <a:lumOff val="35000"/>
                </a:schemeClr>
              </a:solidFill>
              <a:latin typeface="Calibri Light" panose="020F0302020204030204" pitchFamily="34" charset="0"/>
              <a:cs typeface="Times New Roman" panose="02020603050405020304" pitchFamily="18" charset="0"/>
            </a:endParaRPr>
          </a:p>
        </p:txBody>
      </p:sp>
      <p:grpSp>
        <p:nvGrpSpPr>
          <p:cNvPr id="19" name="Grupo 18">
            <a:extLst>
              <a:ext uri="{FF2B5EF4-FFF2-40B4-BE49-F238E27FC236}">
                <a16:creationId xmlns:a16="http://schemas.microsoft.com/office/drawing/2014/main" id="{D8488699-CC67-4E37-A76F-08826F1B2A3F}"/>
              </a:ext>
            </a:extLst>
          </p:cNvPr>
          <p:cNvGrpSpPr/>
          <p:nvPr/>
        </p:nvGrpSpPr>
        <p:grpSpPr>
          <a:xfrm>
            <a:off x="425351" y="1222988"/>
            <a:ext cx="6007297" cy="913500"/>
            <a:chOff x="0" y="1164435"/>
            <a:chExt cx="6007297" cy="913500"/>
          </a:xfrm>
        </p:grpSpPr>
        <p:sp>
          <p:nvSpPr>
            <p:cNvPr id="23" name="Rectángulo 22">
              <a:extLst>
                <a:ext uri="{FF2B5EF4-FFF2-40B4-BE49-F238E27FC236}">
                  <a16:creationId xmlns:a16="http://schemas.microsoft.com/office/drawing/2014/main" id="{50DAE515-4132-4521-8712-5AB3C5694414}"/>
                </a:ext>
              </a:extLst>
            </p:cNvPr>
            <p:cNvSpPr/>
            <p:nvPr/>
          </p:nvSpPr>
          <p:spPr>
            <a:xfrm>
              <a:off x="0" y="1164435"/>
              <a:ext cx="6007297" cy="913500"/>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CuadroTexto 23">
              <a:extLst>
                <a:ext uri="{FF2B5EF4-FFF2-40B4-BE49-F238E27FC236}">
                  <a16:creationId xmlns:a16="http://schemas.microsoft.com/office/drawing/2014/main" id="{D2835877-5A15-42FF-84A4-23E5E9FBAE55}"/>
                </a:ext>
              </a:extLst>
            </p:cNvPr>
            <p:cNvSpPr txBox="1"/>
            <p:nvPr/>
          </p:nvSpPr>
          <p:spPr>
            <a:xfrm>
              <a:off x="0" y="1164435"/>
              <a:ext cx="6007297" cy="913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66233" tIns="208280" rIns="466233" bIns="78232" numCol="1" spcCol="1270" anchor="t" anchorCtr="0">
              <a:noAutofi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prstClr val="black">
                      <a:lumMod val="65000"/>
                      <a:lumOff val="35000"/>
                    </a:prstClr>
                  </a:solidFill>
                  <a:latin typeface="Calibri" panose="020F0502020204030204"/>
                  <a:ea typeface="+mn-ea"/>
                  <a:cs typeface="+mn-cs"/>
                </a:rPr>
                <a:t>Bajo este escenario se supone una mejora respecto a las condiciones actuales de la empresa en términos de cobertura de los servicios, pérdidas de agua, ejecución de inversiones, recaudo y reducción de costos de energía, sin embargo, no se supone ningún incremento tarifario.</a:t>
              </a:r>
              <a:endParaRPr lang="es-ES" sz="1100" kern="1200" dirty="0">
                <a:solidFill>
                  <a:prstClr val="black">
                    <a:lumMod val="65000"/>
                    <a:lumOff val="35000"/>
                  </a:prstClr>
                </a:solidFill>
                <a:latin typeface="Calibri" panose="020F0502020204030204"/>
                <a:ea typeface="+mn-ea"/>
                <a:cs typeface="+mn-cs"/>
              </a:endParaRPr>
            </a:p>
          </p:txBody>
        </p:sp>
      </p:grpSp>
      <p:grpSp>
        <p:nvGrpSpPr>
          <p:cNvPr id="20" name="Grupo 19">
            <a:extLst>
              <a:ext uri="{FF2B5EF4-FFF2-40B4-BE49-F238E27FC236}">
                <a16:creationId xmlns:a16="http://schemas.microsoft.com/office/drawing/2014/main" id="{13BE2E96-42BE-4686-94C9-578562E91B85}"/>
              </a:ext>
            </a:extLst>
          </p:cNvPr>
          <p:cNvGrpSpPr/>
          <p:nvPr/>
        </p:nvGrpSpPr>
        <p:grpSpPr>
          <a:xfrm>
            <a:off x="725715" y="1075388"/>
            <a:ext cx="4205107" cy="295200"/>
            <a:chOff x="300364" y="1016835"/>
            <a:chExt cx="4205107" cy="295200"/>
          </a:xfrm>
        </p:grpSpPr>
        <p:sp>
          <p:nvSpPr>
            <p:cNvPr id="21" name="Rectángulo: esquinas redondeadas 20">
              <a:extLst>
                <a:ext uri="{FF2B5EF4-FFF2-40B4-BE49-F238E27FC236}">
                  <a16:creationId xmlns:a16="http://schemas.microsoft.com/office/drawing/2014/main" id="{B5418FD3-A472-4B43-B8E4-A933690EEA8B}"/>
                </a:ext>
              </a:extLst>
            </p:cNvPr>
            <p:cNvSpPr/>
            <p:nvPr/>
          </p:nvSpPr>
          <p:spPr>
            <a:xfrm>
              <a:off x="300364" y="1016835"/>
              <a:ext cx="4205107" cy="295200"/>
            </a:xfrm>
            <a:prstGeom prst="roundRect">
              <a:avLst/>
            </a:prstGeom>
            <a:solidFill>
              <a:srgbClr val="820B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ángulo: esquinas redondeadas 6">
              <a:extLst>
                <a:ext uri="{FF2B5EF4-FFF2-40B4-BE49-F238E27FC236}">
                  <a16:creationId xmlns:a16="http://schemas.microsoft.com/office/drawing/2014/main" id="{76A5FE2C-2DCA-438E-B2C2-06DFB4E6CD39}"/>
                </a:ext>
              </a:extLst>
            </p:cNvPr>
            <p:cNvSpPr txBox="1"/>
            <p:nvPr/>
          </p:nvSpPr>
          <p:spPr>
            <a:xfrm>
              <a:off x="314774" y="1031245"/>
              <a:ext cx="4176287"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2. Optimización de operaciones</a:t>
              </a:r>
            </a:p>
          </p:txBody>
        </p:sp>
      </p:grpSp>
      <p:sp>
        <p:nvSpPr>
          <p:cNvPr id="26" name="Rectangle 1">
            <a:extLst>
              <a:ext uri="{FF2B5EF4-FFF2-40B4-BE49-F238E27FC236}">
                <a16:creationId xmlns:a16="http://schemas.microsoft.com/office/drawing/2014/main" id="{83606D6B-3CC1-45A3-81E6-6E807A18F30E}"/>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Tree>
    <p:extLst>
      <p:ext uri="{BB962C8B-B14F-4D97-AF65-F5344CB8AC3E}">
        <p14:creationId xmlns:p14="http://schemas.microsoft.com/office/powerpoint/2010/main" val="3542774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69EB0A9-3EB6-43BA-80BC-C8BE0B407458}"/>
              </a:ext>
            </a:extLst>
          </p:cNvPr>
          <p:cNvSpPr/>
          <p:nvPr/>
        </p:nvSpPr>
        <p:spPr>
          <a:xfrm>
            <a:off x="466653" y="727607"/>
            <a:ext cx="6007297" cy="400110"/>
          </a:xfrm>
          <a:prstGeom prst="rect">
            <a:avLst/>
          </a:prstGeom>
        </p:spPr>
        <p:txBody>
          <a:bodyPr wrap="square" lIns="66462">
            <a:spAutoFit/>
          </a:bodyPr>
          <a:lstStyle/>
          <a:p>
            <a:r>
              <a:rPr lang="es-ES" sz="2000" b="1" dirty="0"/>
              <a:t>4. Resultados del modelo financiero</a:t>
            </a:r>
            <a:endParaRPr lang="es-ES" sz="2000" b="1" dirty="0">
              <a:solidFill>
                <a:srgbClr val="095388"/>
              </a:solidFill>
            </a:endParaRPr>
          </a:p>
        </p:txBody>
      </p:sp>
      <p:graphicFrame>
        <p:nvGraphicFramePr>
          <p:cNvPr id="7" name="Tabla 6">
            <a:extLst>
              <a:ext uri="{FF2B5EF4-FFF2-40B4-BE49-F238E27FC236}">
                <a16:creationId xmlns:a16="http://schemas.microsoft.com/office/drawing/2014/main" id="{FC42FB85-2E48-47B6-B674-38D19228A09B}"/>
              </a:ext>
            </a:extLst>
          </p:cNvPr>
          <p:cNvGraphicFramePr>
            <a:graphicFrameLocks noGrp="1"/>
          </p:cNvGraphicFramePr>
          <p:nvPr/>
        </p:nvGraphicFramePr>
        <p:xfrm>
          <a:off x="803094" y="4666963"/>
          <a:ext cx="5334413" cy="3817620"/>
        </p:xfrm>
        <a:graphic>
          <a:graphicData uri="http://schemas.openxmlformats.org/drawingml/2006/table">
            <a:tbl>
              <a:tblPr firstRow="1" firstCol="1" bandRow="1">
                <a:tableStyleId>{5C22544A-7EE6-4342-B048-85BDC9FD1C3A}</a:tableStyleId>
              </a:tblPr>
              <a:tblGrid>
                <a:gridCol w="2683609">
                  <a:extLst>
                    <a:ext uri="{9D8B030D-6E8A-4147-A177-3AD203B41FA5}">
                      <a16:colId xmlns:a16="http://schemas.microsoft.com/office/drawing/2014/main" val="20000"/>
                    </a:ext>
                  </a:extLst>
                </a:gridCol>
                <a:gridCol w="662701">
                  <a:extLst>
                    <a:ext uri="{9D8B030D-6E8A-4147-A177-3AD203B41FA5}">
                      <a16:colId xmlns:a16="http://schemas.microsoft.com/office/drawing/2014/main" val="20002"/>
                    </a:ext>
                  </a:extLst>
                </a:gridCol>
                <a:gridCol w="674054">
                  <a:extLst>
                    <a:ext uri="{9D8B030D-6E8A-4147-A177-3AD203B41FA5}">
                      <a16:colId xmlns:a16="http://schemas.microsoft.com/office/drawing/2014/main" val="3188209863"/>
                    </a:ext>
                  </a:extLst>
                </a:gridCol>
                <a:gridCol w="651348">
                  <a:extLst>
                    <a:ext uri="{9D8B030D-6E8A-4147-A177-3AD203B41FA5}">
                      <a16:colId xmlns:a16="http://schemas.microsoft.com/office/drawing/2014/main" val="1516241259"/>
                    </a:ext>
                  </a:extLst>
                </a:gridCol>
                <a:gridCol w="662701">
                  <a:extLst>
                    <a:ext uri="{9D8B030D-6E8A-4147-A177-3AD203B41FA5}">
                      <a16:colId xmlns:a16="http://schemas.microsoft.com/office/drawing/2014/main" val="2491984657"/>
                    </a:ext>
                  </a:extLst>
                </a:gridCol>
              </a:tblGrid>
              <a:tr h="206735">
                <a:tc>
                  <a:txBody>
                    <a:bodyPr/>
                    <a:lstStyle/>
                    <a:p>
                      <a:pPr>
                        <a:lnSpc>
                          <a:spcPct val="107000"/>
                        </a:lnSpc>
                        <a:spcAft>
                          <a:spcPts val="800"/>
                        </a:spcAft>
                      </a:pPr>
                      <a:r>
                        <a:rPr lang="es-CO" sz="1100" b="1">
                          <a:solidFill>
                            <a:schemeClr val="bg1"/>
                          </a:solidFill>
                          <a:effectLst/>
                          <a:latin typeface="+mn-lt"/>
                          <a:ea typeface="Times New Roman" panose="02020603050405020304" pitchFamily="18" charset="0"/>
                          <a:cs typeface="Times New Roman" panose="02020603050405020304" pitchFamily="18" charset="0"/>
                        </a:rPr>
                        <a:t>Concepto</a:t>
                      </a:r>
                      <a:endParaRPr lang="en-US" sz="110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2021</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2022</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a:t>
                      </a:r>
                      <a:r>
                        <a:rPr lang="en-US" sz="1100" b="1" dirty="0">
                          <a:solidFill>
                            <a:schemeClr val="bg1"/>
                          </a:solidFill>
                          <a:effectLst/>
                          <a:latin typeface="+mn-lt"/>
                          <a:ea typeface="Times New Roman" panose="02020603050405020304" pitchFamily="18" charset="0"/>
                          <a:cs typeface="Times New Roman" panose="02020603050405020304" pitchFamily="18" charset="0"/>
                        </a:rPr>
                        <a:t>3</a:t>
                      </a:r>
                      <a:endParaRPr lang="es-CO" sz="1100" b="1" dirty="0">
                        <a:solidFill>
                          <a:schemeClr val="bg1"/>
                        </a:solidFill>
                        <a:effectLst/>
                        <a:latin typeface="+mn-lt"/>
                        <a:ea typeface="Times New Roman" panose="02020603050405020304" pitchFamily="18" charset="0"/>
                        <a:cs typeface="Times New Roman" panose="02020603050405020304" pitchFamily="18" charset="0"/>
                      </a:endParaRPr>
                    </a:p>
                  </a:txBody>
                  <a:tcPr marL="45720" marR="45720" anchor="ctr">
                    <a:solidFill>
                      <a:schemeClr val="tx2"/>
                    </a:solidFill>
                  </a:tcPr>
                </a:tc>
                <a:tc>
                  <a:txBody>
                    <a:bodyPr/>
                    <a:lstStyle/>
                    <a:p>
                      <a:pPr algn="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2024</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extLst>
                  <a:ext uri="{0D108BD9-81ED-4DB2-BD59-A6C34878D82A}">
                    <a16:rowId xmlns:a16="http://schemas.microsoft.com/office/drawing/2014/main" val="10000"/>
                  </a:ext>
                </a:extLst>
              </a:tr>
              <a:tr h="216819">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Utilidad Neta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1" i="0" u="none" strike="noStrike" dirty="0">
                          <a:solidFill>
                            <a:srgbClr val="000000"/>
                          </a:solidFill>
                          <a:effectLst/>
                          <a:latin typeface="Calibri" panose="020F0502020204030204" pitchFamily="34" charset="0"/>
                        </a:rPr>
                        <a:t>                    6.400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12.378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17.952 </a:t>
                      </a:r>
                    </a:p>
                  </a:txBody>
                  <a:tcPr marL="0" marR="0" marT="0" marB="0" anchor="b">
                    <a:solidFill>
                      <a:srgbClr val="58B6C0">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22.065 </a:t>
                      </a:r>
                    </a:p>
                  </a:txBody>
                  <a:tcPr marL="0" marR="0" marT="0" marB="0" anchor="b">
                    <a:solidFill>
                      <a:srgbClr val="58B6C0">
                        <a:alpha val="10196"/>
                      </a:srgbClr>
                    </a:solidFill>
                  </a:tcPr>
                </a:tc>
                <a:extLst>
                  <a:ext uri="{0D108BD9-81ED-4DB2-BD59-A6C34878D82A}">
                    <a16:rowId xmlns:a16="http://schemas.microsoft.com/office/drawing/2014/main" val="10002"/>
                  </a:ext>
                </a:extLst>
              </a:tr>
              <a:tr h="206735">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Flujo de efectivo operacional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1" i="0" u="none" strike="noStrike" dirty="0">
                          <a:solidFill>
                            <a:srgbClr val="000000"/>
                          </a:solidFill>
                          <a:effectLst/>
                          <a:latin typeface="Calibri" panose="020F0502020204030204" pitchFamily="34" charset="0"/>
                        </a:rPr>
                        <a:t>                  10.766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18.560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24.438 </a:t>
                      </a:r>
                    </a:p>
                  </a:txBody>
                  <a:tcPr marL="0" marR="0" marT="0" marB="0" anchor="b">
                    <a:solidFill>
                      <a:srgbClr val="58B6C0">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29.204 </a:t>
                      </a:r>
                    </a:p>
                  </a:txBody>
                  <a:tcPr marL="0" marR="0" marT="0" marB="0" anchor="b">
                    <a:solidFill>
                      <a:srgbClr val="58B6C0">
                        <a:alpha val="10196"/>
                      </a:srgbClr>
                    </a:solidFill>
                  </a:tcPr>
                </a:tc>
                <a:extLst>
                  <a:ext uri="{0D108BD9-81ED-4DB2-BD59-A6C34878D82A}">
                    <a16:rowId xmlns:a16="http://schemas.microsoft.com/office/drawing/2014/main" val="10003"/>
                  </a:ext>
                </a:extLst>
              </a:tr>
              <a:tr h="193736">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Plan de implementación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0" i="0" u="none" strike="noStrike" dirty="0">
                          <a:solidFill>
                            <a:srgbClr val="000000"/>
                          </a:solidFill>
                          <a:effectLst/>
                          <a:latin typeface="Calibri" panose="020F0502020204030204" pitchFamily="34" charset="0"/>
                        </a:rPr>
                        <a:t>                (11.605)</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(16.188)</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(24.900)</a:t>
                      </a:r>
                    </a:p>
                  </a:txBody>
                  <a:tcPr marL="0" marR="0" marT="0" marB="0" anchor="b">
                    <a:solidFill>
                      <a:srgbClr val="58B6C0">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(25.323)</a:t>
                      </a:r>
                    </a:p>
                  </a:txBody>
                  <a:tcPr marL="0" marR="0" marT="0" marB="0" anchor="b">
                    <a:solidFill>
                      <a:srgbClr val="58B6C0">
                        <a:alpha val="10196"/>
                      </a:srgbClr>
                    </a:solidFill>
                  </a:tcPr>
                </a:tc>
                <a:extLst>
                  <a:ext uri="{0D108BD9-81ED-4DB2-BD59-A6C34878D82A}">
                    <a16:rowId xmlns:a16="http://schemas.microsoft.com/office/drawing/2014/main" val="606026877"/>
                  </a:ext>
                </a:extLst>
              </a:tr>
              <a:tr h="206735">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Desembolsos de crédito</a:t>
                      </a:r>
                      <a:r>
                        <a:rPr lang="es-CO" sz="800" dirty="0">
                          <a:solidFill>
                            <a:schemeClr val="bg1"/>
                          </a:solidFill>
                          <a:effectLst/>
                          <a:latin typeface="+mn-lt"/>
                          <a:ea typeface="Times New Roman" panose="02020603050405020304" pitchFamily="18" charset="0"/>
                          <a:cs typeface="Times New Roman" panose="02020603050405020304" pitchFamily="18" charset="0"/>
                        </a:rPr>
                        <a:t> </a:t>
                      </a: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58B6C0">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58B6C0">
                        <a:alpha val="10196"/>
                      </a:srgbClr>
                    </a:solidFill>
                  </a:tcPr>
                </a:tc>
                <a:extLst>
                  <a:ext uri="{0D108BD9-81ED-4DB2-BD59-A6C34878D82A}">
                    <a16:rowId xmlns:a16="http://schemas.microsoft.com/office/drawing/2014/main" val="2210384266"/>
                  </a:ext>
                </a:extLst>
              </a:tr>
              <a:tr h="206735">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Servicio a la deuda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0" i="0" u="none" strike="noStrike" dirty="0">
                          <a:solidFill>
                            <a:srgbClr val="000000"/>
                          </a:solidFill>
                          <a:effectLst/>
                          <a:latin typeface="Calibri" panose="020F0502020204030204" pitchFamily="34" charset="0"/>
                        </a:rPr>
                        <a:t>                  13.392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12.868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12.344 </a:t>
                      </a:r>
                    </a:p>
                  </a:txBody>
                  <a:tcPr marL="0" marR="0" marT="0" marB="0" anchor="b">
                    <a:solidFill>
                      <a:srgbClr val="58B6C0">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11.820 </a:t>
                      </a:r>
                    </a:p>
                  </a:txBody>
                  <a:tcPr marL="0" marR="0" marT="0" marB="0" anchor="b">
                    <a:solidFill>
                      <a:srgbClr val="58B6C0">
                        <a:alpha val="10196"/>
                      </a:srgbClr>
                    </a:solidFill>
                  </a:tcPr>
                </a:tc>
                <a:extLst>
                  <a:ext uri="{0D108BD9-81ED-4DB2-BD59-A6C34878D82A}">
                    <a16:rowId xmlns:a16="http://schemas.microsoft.com/office/drawing/2014/main" val="2873754336"/>
                  </a:ext>
                </a:extLst>
              </a:tr>
              <a:tr h="206735">
                <a:tc>
                  <a:txBody>
                    <a:bodyPr/>
                    <a:lstStyle/>
                    <a:p>
                      <a:pPr>
                        <a:lnSpc>
                          <a:spcPct val="107000"/>
                        </a:lnSpc>
                        <a:spcAft>
                          <a:spcPts val="800"/>
                        </a:spcAft>
                      </a:pPr>
                      <a:r>
                        <a:rPr lang="en-US" sz="1100" dirty="0" err="1">
                          <a:solidFill>
                            <a:schemeClr val="bg1"/>
                          </a:solidFill>
                          <a:effectLst/>
                          <a:latin typeface="+mn-lt"/>
                          <a:ea typeface="Calibri" panose="020F0502020204030204" pitchFamily="34" charset="0"/>
                          <a:cs typeface="Times New Roman" panose="02020603050405020304" pitchFamily="18" charset="0"/>
                        </a:rPr>
                        <a:t>Flujo</a:t>
                      </a:r>
                      <a:r>
                        <a:rPr lang="en-US" sz="1100" dirty="0">
                          <a:solidFill>
                            <a:schemeClr val="bg1"/>
                          </a:solidFill>
                          <a:effectLst/>
                          <a:latin typeface="+mn-lt"/>
                          <a:ea typeface="Calibri" panose="020F0502020204030204" pitchFamily="34" charset="0"/>
                          <a:cs typeface="Times New Roman" panose="02020603050405020304" pitchFamily="18" charset="0"/>
                        </a:rPr>
                        <a:t> de </a:t>
                      </a:r>
                      <a:r>
                        <a:rPr lang="en-US" sz="1100" dirty="0" err="1">
                          <a:solidFill>
                            <a:schemeClr val="bg1"/>
                          </a:solidFill>
                          <a:effectLst/>
                          <a:latin typeface="+mn-lt"/>
                          <a:ea typeface="Calibri" panose="020F0502020204030204" pitchFamily="34" charset="0"/>
                          <a:cs typeface="Times New Roman" panose="02020603050405020304" pitchFamily="18" charset="0"/>
                        </a:rPr>
                        <a:t>caja</a:t>
                      </a:r>
                      <a:r>
                        <a:rPr lang="en-US" sz="1100" dirty="0">
                          <a:solidFill>
                            <a:schemeClr val="bg1"/>
                          </a:solidFill>
                          <a:effectLst/>
                          <a:latin typeface="+mn-lt"/>
                          <a:ea typeface="Calibri" panose="020F0502020204030204" pitchFamily="34" charset="0"/>
                          <a:cs typeface="Times New Roman" panose="02020603050405020304" pitchFamily="18" charset="0"/>
                        </a:rPr>
                        <a:t> </a:t>
                      </a:r>
                      <a:r>
                        <a:rPr lang="en-US" sz="1100" dirty="0" err="1">
                          <a:solidFill>
                            <a:schemeClr val="bg1"/>
                          </a:solidFill>
                          <a:effectLst/>
                          <a:latin typeface="+mn-lt"/>
                          <a:ea typeface="Calibri" panose="020F0502020204030204" pitchFamily="34" charset="0"/>
                          <a:cs typeface="Times New Roman" panose="02020603050405020304" pitchFamily="18" charset="0"/>
                        </a:rPr>
                        <a:t>neto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1" i="0" u="none" strike="noStrike" dirty="0">
                          <a:solidFill>
                            <a:srgbClr val="000000"/>
                          </a:solidFill>
                          <a:effectLst/>
                          <a:latin typeface="Calibri" panose="020F0502020204030204" pitchFamily="34" charset="0"/>
                        </a:rPr>
                        <a:t>                  26.009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19.707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10.571 </a:t>
                      </a:r>
                    </a:p>
                  </a:txBody>
                  <a:tcPr marL="0" marR="0" marT="0" marB="0" anchor="b">
                    <a:solidFill>
                      <a:srgbClr val="58B6C0">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5.778 </a:t>
                      </a:r>
                    </a:p>
                  </a:txBody>
                  <a:tcPr marL="0" marR="0" marT="0" marB="0" anchor="b">
                    <a:solidFill>
                      <a:srgbClr val="58B6C0">
                        <a:alpha val="10196"/>
                      </a:srgbClr>
                    </a:solidFill>
                  </a:tcPr>
                </a:tc>
                <a:extLst>
                  <a:ext uri="{0D108BD9-81ED-4DB2-BD59-A6C34878D82A}">
                    <a16:rowId xmlns:a16="http://schemas.microsoft.com/office/drawing/2014/main" val="2258428803"/>
                  </a:ext>
                </a:extLst>
              </a:tr>
              <a:tr h="206735">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chemeClr val="tx2"/>
                    </a:solidFill>
                  </a:tcPr>
                </a:tc>
                <a:tc>
                  <a:txBody>
                    <a:bodyPr/>
                    <a:lstStyle/>
                    <a:p>
                      <a:pPr marL="0" algn="ctr" defTabSz="685800" rtl="0" eaLnBrk="1" fontAlgn="b" latinLnBrk="0" hangingPunct="1">
                        <a:lnSpc>
                          <a:spcPct val="107000"/>
                        </a:lnSpc>
                        <a:spcAft>
                          <a:spcPts val="800"/>
                        </a:spcAft>
                      </a:pPr>
                      <a:r>
                        <a:rPr lang="en-US" sz="1100" b="1" kern="1200" dirty="0">
                          <a:solidFill>
                            <a:schemeClr val="bg1"/>
                          </a:solidFill>
                          <a:effectLst/>
                          <a:latin typeface="+mn-lt"/>
                          <a:ea typeface="+mn-ea"/>
                          <a:cs typeface="Times New Roman" panose="02020603050405020304" pitchFamily="18" charset="0"/>
                        </a:rPr>
                        <a:t>2025</a:t>
                      </a:r>
                    </a:p>
                  </a:txBody>
                  <a:tcPr marL="45720" marR="45720" anchor="ctr">
                    <a:solidFill>
                      <a:schemeClr val="tx2"/>
                    </a:solidFill>
                  </a:tcPr>
                </a:tc>
                <a:tc>
                  <a:txBody>
                    <a:bodyPr/>
                    <a:lstStyle/>
                    <a:p>
                      <a:pPr marL="0" algn="ctr" defTabSz="685800" rtl="0" eaLnBrk="1" fontAlgn="b" latinLnBrk="0" hangingPunct="1">
                        <a:lnSpc>
                          <a:spcPct val="107000"/>
                        </a:lnSpc>
                        <a:spcAft>
                          <a:spcPts val="800"/>
                        </a:spcAft>
                      </a:pPr>
                      <a:r>
                        <a:rPr lang="en-US" sz="1100" b="1" kern="1200" dirty="0">
                          <a:solidFill>
                            <a:schemeClr val="bg1"/>
                          </a:solidFill>
                          <a:effectLst/>
                          <a:latin typeface="+mn-lt"/>
                          <a:ea typeface="+mn-ea"/>
                          <a:cs typeface="Times New Roman" panose="02020603050405020304" pitchFamily="18" charset="0"/>
                        </a:rPr>
                        <a:t>2026</a:t>
                      </a:r>
                    </a:p>
                  </a:txBody>
                  <a:tcPr marL="45720" marR="45720" anchor="ctr">
                    <a:solidFill>
                      <a:schemeClr val="tx2"/>
                    </a:solidFill>
                  </a:tcPr>
                </a:tc>
                <a:tc>
                  <a:txBody>
                    <a:bodyPr/>
                    <a:lstStyle/>
                    <a:p>
                      <a:pPr marL="0" algn="ctr" defTabSz="685800" rtl="0" eaLnBrk="1" fontAlgn="b" latinLnBrk="0" hangingPunct="1">
                        <a:lnSpc>
                          <a:spcPct val="107000"/>
                        </a:lnSpc>
                        <a:spcAft>
                          <a:spcPts val="800"/>
                        </a:spcAft>
                      </a:pPr>
                      <a:r>
                        <a:rPr lang="en-US" sz="1100" b="1" kern="1200" dirty="0">
                          <a:solidFill>
                            <a:schemeClr val="bg1"/>
                          </a:solidFill>
                          <a:effectLst/>
                          <a:latin typeface="+mn-lt"/>
                          <a:ea typeface="+mn-ea"/>
                          <a:cs typeface="Times New Roman" panose="02020603050405020304" pitchFamily="18" charset="0"/>
                        </a:rPr>
                        <a:t>2027</a:t>
                      </a:r>
                    </a:p>
                  </a:txBody>
                  <a:tcPr marL="45720" marR="45720" anchor="ctr">
                    <a:solidFill>
                      <a:schemeClr val="tx2"/>
                    </a:solidFill>
                  </a:tcPr>
                </a:tc>
                <a:tc>
                  <a:txBody>
                    <a:bodyPr/>
                    <a:lstStyle/>
                    <a:p>
                      <a:pPr marL="0" algn="ctr" defTabSz="685800" rtl="0" eaLnBrk="1" fontAlgn="b" latinLnBrk="0" hangingPunct="1">
                        <a:lnSpc>
                          <a:spcPct val="107000"/>
                        </a:lnSpc>
                        <a:spcAft>
                          <a:spcPts val="800"/>
                        </a:spcAft>
                      </a:pPr>
                      <a:r>
                        <a:rPr lang="en-US" sz="1100" b="1" kern="1200" dirty="0">
                          <a:solidFill>
                            <a:schemeClr val="bg1"/>
                          </a:solidFill>
                          <a:effectLst/>
                          <a:latin typeface="+mn-lt"/>
                          <a:ea typeface="+mn-ea"/>
                          <a:cs typeface="Times New Roman" panose="02020603050405020304" pitchFamily="18" charset="0"/>
                        </a:rPr>
                        <a:t>2028</a:t>
                      </a:r>
                    </a:p>
                  </a:txBody>
                  <a:tcPr marL="45720" marR="45720" anchor="ctr">
                    <a:solidFill>
                      <a:schemeClr val="tx2"/>
                    </a:solidFill>
                  </a:tcPr>
                </a:tc>
                <a:extLst>
                  <a:ext uri="{0D108BD9-81ED-4DB2-BD59-A6C34878D82A}">
                    <a16:rowId xmlns:a16="http://schemas.microsoft.com/office/drawing/2014/main" val="2626908710"/>
                  </a:ext>
                </a:extLst>
              </a:tr>
              <a:tr h="216819">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Utilidad Neta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1" i="0" u="none" strike="noStrike" dirty="0">
                          <a:solidFill>
                            <a:srgbClr val="000000"/>
                          </a:solidFill>
                          <a:effectLst/>
                          <a:latin typeface="Calibri" panose="020F0502020204030204" pitchFamily="34" charset="0"/>
                        </a:rPr>
                        <a:t>                  27.511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34.366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42.395 </a:t>
                      </a:r>
                    </a:p>
                  </a:txBody>
                  <a:tcPr marL="0" marR="0" marT="0" marB="0" anchor="b">
                    <a:solidFill>
                      <a:srgbClr val="58B6C0">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51.565 </a:t>
                      </a:r>
                    </a:p>
                  </a:txBody>
                  <a:tcPr marL="0" marR="0" marT="0" marB="0" anchor="b">
                    <a:solidFill>
                      <a:srgbClr val="58B6C0">
                        <a:alpha val="10196"/>
                      </a:srgbClr>
                    </a:solidFill>
                  </a:tcPr>
                </a:tc>
                <a:extLst>
                  <a:ext uri="{0D108BD9-81ED-4DB2-BD59-A6C34878D82A}">
                    <a16:rowId xmlns:a16="http://schemas.microsoft.com/office/drawing/2014/main" val="2428678973"/>
                  </a:ext>
                </a:extLst>
              </a:tr>
              <a:tr h="206735">
                <a:tc>
                  <a:txBody>
                    <a:bodyPr/>
                    <a:lstStyle/>
                    <a:p>
                      <a:pPr>
                        <a:lnSpc>
                          <a:spcPct val="107000"/>
                        </a:lnSpc>
                        <a:spcAft>
                          <a:spcPts val="800"/>
                        </a:spcAft>
                      </a:pPr>
                      <a:r>
                        <a:rPr lang="es-CO" sz="1100" b="1" dirty="0">
                          <a:solidFill>
                            <a:schemeClr val="bg1"/>
                          </a:solidFill>
                          <a:effectLst/>
                          <a:latin typeface="+mn-lt"/>
                          <a:ea typeface="Times New Roman" panose="02020603050405020304" pitchFamily="18" charset="0"/>
                          <a:cs typeface="Times New Roman" panose="02020603050405020304" pitchFamily="18" charset="0"/>
                        </a:rPr>
                        <a:t>Flujo de efectivo operacional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1" i="0" u="none" strike="noStrike" dirty="0">
                          <a:solidFill>
                            <a:srgbClr val="000000"/>
                          </a:solidFill>
                          <a:effectLst/>
                          <a:latin typeface="Calibri" panose="020F0502020204030204" pitchFamily="34" charset="0"/>
                        </a:rPr>
                        <a:t>                  35.033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42.180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50.463 </a:t>
                      </a:r>
                    </a:p>
                  </a:txBody>
                  <a:tcPr marL="0" marR="0" marT="0" marB="0" anchor="b">
                    <a:solidFill>
                      <a:srgbClr val="58B6C0">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59.828 </a:t>
                      </a:r>
                    </a:p>
                  </a:txBody>
                  <a:tcPr marL="0" marR="0" marT="0" marB="0" anchor="b">
                    <a:solidFill>
                      <a:srgbClr val="58B6C0">
                        <a:alpha val="10196"/>
                      </a:srgbClr>
                    </a:solidFill>
                  </a:tcPr>
                </a:tc>
                <a:extLst>
                  <a:ext uri="{0D108BD9-81ED-4DB2-BD59-A6C34878D82A}">
                    <a16:rowId xmlns:a16="http://schemas.microsoft.com/office/drawing/2014/main" val="3934721573"/>
                  </a:ext>
                </a:extLst>
              </a:tr>
              <a:tr h="206735">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Plan de implementación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0" i="0" u="none" strike="noStrike" dirty="0">
                          <a:solidFill>
                            <a:srgbClr val="000000"/>
                          </a:solidFill>
                          <a:effectLst/>
                          <a:latin typeface="Calibri" panose="020F0502020204030204" pitchFamily="34" charset="0"/>
                        </a:rPr>
                        <a:t>                (27.219)</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(16.956)</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(15.118)</a:t>
                      </a:r>
                    </a:p>
                  </a:txBody>
                  <a:tcPr marL="0" marR="0" marT="0" marB="0" anchor="b">
                    <a:solidFill>
                      <a:srgbClr val="58B6C0">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(14.567)</a:t>
                      </a:r>
                    </a:p>
                  </a:txBody>
                  <a:tcPr marL="0" marR="0" marT="0" marB="0" anchor="b">
                    <a:solidFill>
                      <a:srgbClr val="58B6C0">
                        <a:alpha val="10196"/>
                      </a:srgbClr>
                    </a:solidFill>
                  </a:tcPr>
                </a:tc>
                <a:extLst>
                  <a:ext uri="{0D108BD9-81ED-4DB2-BD59-A6C34878D82A}">
                    <a16:rowId xmlns:a16="http://schemas.microsoft.com/office/drawing/2014/main" val="3300870329"/>
                  </a:ext>
                </a:extLst>
              </a:tr>
              <a:tr h="206735">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Desembolsos de crédito</a:t>
                      </a:r>
                      <a:r>
                        <a:rPr lang="es-CO" sz="800" dirty="0">
                          <a:solidFill>
                            <a:schemeClr val="bg1"/>
                          </a:solidFill>
                          <a:effectLst/>
                          <a:latin typeface="+mn-lt"/>
                          <a:ea typeface="Times New Roman" panose="02020603050405020304" pitchFamily="18" charset="0"/>
                          <a:cs typeface="Times New Roman" panose="02020603050405020304" pitchFamily="18" charset="0"/>
                        </a:rPr>
                        <a:t> </a:t>
                      </a:r>
                      <a:r>
                        <a:rPr lang="es-CO" sz="1100" dirty="0">
                          <a:solidFill>
                            <a:schemeClr val="bg1"/>
                          </a:solidFill>
                          <a:effectLst/>
                          <a:latin typeface="+mn-lt"/>
                          <a:ea typeface="Times New Roman" panose="02020603050405020304" pitchFamily="18" charset="0"/>
                          <a:cs typeface="Times New Roman" panose="02020603050405020304" pitchFamily="18" charset="0"/>
                        </a:rPr>
                        <a:t>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0" i="0" u="none" strike="noStrike" dirty="0">
                          <a:solidFill>
                            <a:srgbClr val="000000"/>
                          </a:solidFill>
                          <a:effectLst/>
                          <a:latin typeface="Calibri" panose="020F0502020204030204" pitchFamily="34" charset="0"/>
                        </a:rPr>
                        <a:t>                         83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 </a:t>
                      </a:r>
                    </a:p>
                  </a:txBody>
                  <a:tcPr marL="0" marR="0" marT="0" marB="0" anchor="b">
                    <a:solidFill>
                      <a:srgbClr val="58B6C0">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 </a:t>
                      </a:r>
                    </a:p>
                  </a:txBody>
                  <a:tcPr marL="0" marR="0" marT="0" marB="0" anchor="b">
                    <a:solidFill>
                      <a:srgbClr val="58B6C0">
                        <a:alpha val="10196"/>
                      </a:srgbClr>
                    </a:solidFill>
                  </a:tcPr>
                </a:tc>
                <a:extLst>
                  <a:ext uri="{0D108BD9-81ED-4DB2-BD59-A6C34878D82A}">
                    <a16:rowId xmlns:a16="http://schemas.microsoft.com/office/drawing/2014/main" val="710160851"/>
                  </a:ext>
                </a:extLst>
              </a:tr>
              <a:tr h="206735">
                <a:tc>
                  <a:txBody>
                    <a:bodyPr/>
                    <a:lstStyle/>
                    <a:p>
                      <a:pPr>
                        <a:lnSpc>
                          <a:spcPct val="107000"/>
                        </a:lnSpc>
                        <a:spcAft>
                          <a:spcPts val="800"/>
                        </a:spcAft>
                      </a:pPr>
                      <a:r>
                        <a:rPr lang="es-CO" sz="1100" dirty="0">
                          <a:solidFill>
                            <a:schemeClr val="bg1"/>
                          </a:solidFill>
                          <a:effectLst/>
                          <a:latin typeface="+mn-lt"/>
                          <a:ea typeface="Times New Roman" panose="02020603050405020304" pitchFamily="18" charset="0"/>
                          <a:cs typeface="Times New Roman" panose="02020603050405020304" pitchFamily="18" charset="0"/>
                        </a:rPr>
                        <a:t>Servicio a la deuda </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0" i="0" u="none" strike="noStrike" dirty="0">
                          <a:solidFill>
                            <a:srgbClr val="000000"/>
                          </a:solidFill>
                          <a:effectLst/>
                          <a:latin typeface="Calibri" panose="020F0502020204030204" pitchFamily="34" charset="0"/>
                        </a:rPr>
                        <a:t>                  11.295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10.785 </a:t>
                      </a:r>
                    </a:p>
                  </a:txBody>
                  <a:tcPr marL="0" marR="0" marT="0" marB="0" anchor="b">
                    <a:solidFill>
                      <a:srgbClr val="58B6C0">
                        <a:alpha val="10196"/>
                      </a:srgbClr>
                    </a:solidFill>
                  </a:tcPr>
                </a:tc>
                <a:tc>
                  <a:txBody>
                    <a:bodyPr/>
                    <a:lstStyle/>
                    <a:p>
                      <a:pPr algn="l" fontAlgn="b"/>
                      <a:r>
                        <a:rPr lang="es-CO" sz="900" b="0" i="0" u="none" strike="noStrike">
                          <a:solidFill>
                            <a:srgbClr val="000000"/>
                          </a:solidFill>
                          <a:effectLst/>
                          <a:latin typeface="Calibri" panose="020F0502020204030204" pitchFamily="34" charset="0"/>
                        </a:rPr>
                        <a:t>                  10.260 </a:t>
                      </a:r>
                    </a:p>
                  </a:txBody>
                  <a:tcPr marL="0" marR="0" marT="0" marB="0" anchor="b">
                    <a:solidFill>
                      <a:srgbClr val="58B6C0">
                        <a:alpha val="10196"/>
                      </a:srgbClr>
                    </a:solidFill>
                  </a:tcPr>
                </a:tc>
                <a:tc>
                  <a:txBody>
                    <a:bodyPr/>
                    <a:lstStyle/>
                    <a:p>
                      <a:pPr algn="l" fontAlgn="b"/>
                      <a:r>
                        <a:rPr lang="es-CO" sz="900" b="0" i="0" u="none" strike="noStrike" dirty="0">
                          <a:solidFill>
                            <a:srgbClr val="000000"/>
                          </a:solidFill>
                          <a:effectLst/>
                          <a:latin typeface="Calibri" panose="020F0502020204030204" pitchFamily="34" charset="0"/>
                        </a:rPr>
                        <a:t>                    9.735 </a:t>
                      </a:r>
                    </a:p>
                  </a:txBody>
                  <a:tcPr marL="0" marR="0" marT="0" marB="0" anchor="b">
                    <a:solidFill>
                      <a:srgbClr val="58B6C0">
                        <a:alpha val="10196"/>
                      </a:srgbClr>
                    </a:solidFill>
                  </a:tcPr>
                </a:tc>
                <a:extLst>
                  <a:ext uri="{0D108BD9-81ED-4DB2-BD59-A6C34878D82A}">
                    <a16:rowId xmlns:a16="http://schemas.microsoft.com/office/drawing/2014/main" val="657078836"/>
                  </a:ext>
                </a:extLst>
              </a:tr>
              <a:tr h="206735">
                <a:tc>
                  <a:txBody>
                    <a:bodyPr/>
                    <a:lstStyle/>
                    <a:p>
                      <a:pPr>
                        <a:lnSpc>
                          <a:spcPct val="107000"/>
                        </a:lnSpc>
                        <a:spcAft>
                          <a:spcPts val="800"/>
                        </a:spcAft>
                      </a:pPr>
                      <a:r>
                        <a:rPr lang="en-US" sz="1100" dirty="0" err="1">
                          <a:solidFill>
                            <a:schemeClr val="bg1"/>
                          </a:solidFill>
                          <a:effectLst/>
                          <a:latin typeface="+mn-lt"/>
                          <a:ea typeface="Calibri" panose="020F0502020204030204" pitchFamily="34" charset="0"/>
                          <a:cs typeface="Times New Roman" panose="02020603050405020304" pitchFamily="18" charset="0"/>
                        </a:rPr>
                        <a:t>Flujo</a:t>
                      </a:r>
                      <a:r>
                        <a:rPr lang="en-US" sz="1100" dirty="0">
                          <a:solidFill>
                            <a:schemeClr val="bg1"/>
                          </a:solidFill>
                          <a:effectLst/>
                          <a:latin typeface="+mn-lt"/>
                          <a:ea typeface="Calibri" panose="020F0502020204030204" pitchFamily="34" charset="0"/>
                          <a:cs typeface="Times New Roman" panose="02020603050405020304" pitchFamily="18" charset="0"/>
                        </a:rPr>
                        <a:t> de </a:t>
                      </a:r>
                      <a:r>
                        <a:rPr lang="en-US" sz="1100" dirty="0" err="1">
                          <a:solidFill>
                            <a:schemeClr val="bg1"/>
                          </a:solidFill>
                          <a:effectLst/>
                          <a:latin typeface="+mn-lt"/>
                          <a:ea typeface="Calibri" panose="020F0502020204030204" pitchFamily="34" charset="0"/>
                          <a:cs typeface="Times New Roman" panose="02020603050405020304" pitchFamily="18" charset="0"/>
                        </a:rPr>
                        <a:t>caja</a:t>
                      </a:r>
                      <a:r>
                        <a:rPr lang="en-US" sz="1100" dirty="0">
                          <a:solidFill>
                            <a:schemeClr val="bg1"/>
                          </a:solidFill>
                          <a:effectLst/>
                          <a:latin typeface="+mn-lt"/>
                          <a:ea typeface="Calibri" panose="020F0502020204030204" pitchFamily="34" charset="0"/>
                          <a:cs typeface="Times New Roman" panose="02020603050405020304" pitchFamily="18" charset="0"/>
                        </a:rPr>
                        <a:t> </a:t>
                      </a:r>
                      <a:r>
                        <a:rPr lang="en-US" sz="1100" dirty="0" err="1">
                          <a:solidFill>
                            <a:schemeClr val="bg1"/>
                          </a:solidFill>
                          <a:effectLst/>
                          <a:latin typeface="+mn-lt"/>
                          <a:ea typeface="Calibri" panose="020F0502020204030204" pitchFamily="34" charset="0"/>
                          <a:cs typeface="Times New Roman" panose="02020603050405020304" pitchFamily="18" charset="0"/>
                        </a:rPr>
                        <a:t>neto</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solidFill>
                      <a:srgbClr val="58B6C0"/>
                    </a:solidFill>
                  </a:tcPr>
                </a:tc>
                <a:tc>
                  <a:txBody>
                    <a:bodyPr/>
                    <a:lstStyle/>
                    <a:p>
                      <a:pPr algn="l" fontAlgn="b"/>
                      <a:r>
                        <a:rPr lang="es-CO" sz="900" b="1" i="0" u="none" strike="noStrike" dirty="0">
                          <a:solidFill>
                            <a:srgbClr val="000000"/>
                          </a:solidFill>
                          <a:effectLst/>
                          <a:latin typeface="Calibri" panose="020F0502020204030204" pitchFamily="34" charset="0"/>
                        </a:rPr>
                        <a:t>                    5.000 </a:t>
                      </a:r>
                    </a:p>
                  </a:txBody>
                  <a:tcPr marL="0" marR="0" marT="0" marB="0" anchor="b">
                    <a:solidFill>
                      <a:srgbClr val="58B6C0">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21.541 </a:t>
                      </a:r>
                    </a:p>
                  </a:txBody>
                  <a:tcPr marL="0" marR="0" marT="0" marB="0" anchor="b">
                    <a:solidFill>
                      <a:srgbClr val="58B6C0">
                        <a:alpha val="10196"/>
                      </a:srgbClr>
                    </a:solidFill>
                  </a:tcPr>
                </a:tc>
                <a:tc>
                  <a:txBody>
                    <a:bodyPr/>
                    <a:lstStyle/>
                    <a:p>
                      <a:pPr algn="l" fontAlgn="b"/>
                      <a:r>
                        <a:rPr lang="es-CO" sz="900" b="1" i="0" u="none" strike="noStrike">
                          <a:solidFill>
                            <a:srgbClr val="000000"/>
                          </a:solidFill>
                          <a:effectLst/>
                          <a:latin typeface="Calibri" panose="020F0502020204030204" pitchFamily="34" charset="0"/>
                        </a:rPr>
                        <a:t>                  48.204 </a:t>
                      </a:r>
                    </a:p>
                  </a:txBody>
                  <a:tcPr marL="0" marR="0" marT="0" marB="0" anchor="b">
                    <a:solidFill>
                      <a:srgbClr val="58B6C0">
                        <a:alpha val="10196"/>
                      </a:srgbClr>
                    </a:solidFill>
                  </a:tcPr>
                </a:tc>
                <a:tc>
                  <a:txBody>
                    <a:bodyPr/>
                    <a:lstStyle/>
                    <a:p>
                      <a:pPr algn="l" fontAlgn="b"/>
                      <a:r>
                        <a:rPr lang="es-CO" sz="900" b="1" i="0" u="none" strike="noStrike" dirty="0">
                          <a:solidFill>
                            <a:srgbClr val="000000"/>
                          </a:solidFill>
                          <a:effectLst/>
                          <a:latin typeface="Calibri" panose="020F0502020204030204" pitchFamily="34" charset="0"/>
                        </a:rPr>
                        <a:t>                  84.782 </a:t>
                      </a:r>
                    </a:p>
                  </a:txBody>
                  <a:tcPr marL="0" marR="0" marT="0" marB="0" anchor="b">
                    <a:solidFill>
                      <a:srgbClr val="58B6C0">
                        <a:alpha val="10196"/>
                      </a:srgbClr>
                    </a:solidFill>
                  </a:tcPr>
                </a:tc>
                <a:extLst>
                  <a:ext uri="{0D108BD9-81ED-4DB2-BD59-A6C34878D82A}">
                    <a16:rowId xmlns:a16="http://schemas.microsoft.com/office/drawing/2014/main" val="577698452"/>
                  </a:ext>
                </a:extLst>
              </a:tr>
            </a:tbl>
          </a:graphicData>
        </a:graphic>
      </p:graphicFrame>
      <p:sp>
        <p:nvSpPr>
          <p:cNvPr id="16" name="TextBox 3">
            <a:extLst>
              <a:ext uri="{FF2B5EF4-FFF2-40B4-BE49-F238E27FC236}">
                <a16:creationId xmlns:a16="http://schemas.microsoft.com/office/drawing/2014/main" id="{AA4A216C-98C2-4468-AACE-41997A6C4E77}"/>
              </a:ext>
            </a:extLst>
          </p:cNvPr>
          <p:cNvSpPr txBox="1"/>
          <p:nvPr/>
        </p:nvSpPr>
        <p:spPr>
          <a:xfrm>
            <a:off x="425351" y="2219643"/>
            <a:ext cx="6007296" cy="2371868"/>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Para el escenario 3, además de las mejoras en las condiciones actuales, se toma como supuesto un incremento en las tarifas paulatino que finaliza en 2028 hasta que la tarifa agote la capacidad de pago socioeconómica dentro del área de prestación de servicios. La tabla siguiente presenta el flujo de caja para años comprendidos entre 2021 y 2028. El escenario 3 ejecuta el mismo monto de inversiones que el escenario 2 y muestra el desempeño financiero mejora con el incremento tarifario. No obstante, este escenario es de difícil aplicación y debe tomarse como una señal de que tanto un incremento tarifario conduce a un aumento del desempeño financiero de la empresa. Asimismo, el escenario 3 se plantea a futuro como una herramienta para modelar y estimar el impacto de modificaciones tarifarias hipotéticas en el desempeño operacional y financiero.</a:t>
            </a:r>
            <a:endParaRPr lang="en-US" sz="1110" dirty="0">
              <a:solidFill>
                <a:schemeClr val="tx1">
                  <a:lumMod val="65000"/>
                  <a:lumOff val="35000"/>
                </a:schemeClr>
              </a:solidFill>
              <a:latin typeface="Calibri Light" panose="020F0302020204030204" pitchFamily="34" charset="0"/>
              <a:cs typeface="Times New Roman" panose="02020603050405020304" pitchFamily="18" charset="0"/>
            </a:endParaRPr>
          </a:p>
        </p:txBody>
      </p:sp>
      <p:grpSp>
        <p:nvGrpSpPr>
          <p:cNvPr id="15" name="Grupo 14">
            <a:extLst>
              <a:ext uri="{FF2B5EF4-FFF2-40B4-BE49-F238E27FC236}">
                <a16:creationId xmlns:a16="http://schemas.microsoft.com/office/drawing/2014/main" id="{8E8206DD-4A81-4256-A572-EC56CEFD974F}"/>
              </a:ext>
            </a:extLst>
          </p:cNvPr>
          <p:cNvGrpSpPr/>
          <p:nvPr/>
        </p:nvGrpSpPr>
        <p:grpSpPr>
          <a:xfrm>
            <a:off x="425351" y="1302981"/>
            <a:ext cx="6007297" cy="756000"/>
            <a:chOff x="0" y="2279535"/>
            <a:chExt cx="6007297" cy="756000"/>
          </a:xfrm>
        </p:grpSpPr>
        <p:sp>
          <p:nvSpPr>
            <p:cNvPr id="28" name="Rectángulo 27">
              <a:extLst>
                <a:ext uri="{FF2B5EF4-FFF2-40B4-BE49-F238E27FC236}">
                  <a16:creationId xmlns:a16="http://schemas.microsoft.com/office/drawing/2014/main" id="{15D714A7-170C-4E74-8855-287FAF4BFEB9}"/>
                </a:ext>
              </a:extLst>
            </p:cNvPr>
            <p:cNvSpPr/>
            <p:nvPr/>
          </p:nvSpPr>
          <p:spPr>
            <a:xfrm>
              <a:off x="0" y="2279535"/>
              <a:ext cx="6007297" cy="756000"/>
            </a:xfrm>
            <a:prstGeom prst="rect">
              <a:avLst/>
            </a:prstGeom>
            <a:ln>
              <a:solidFill>
                <a:schemeClr val="tx1">
                  <a:lumMod val="65000"/>
                  <a:lumOff val="3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CuadroTexto 28">
              <a:extLst>
                <a:ext uri="{FF2B5EF4-FFF2-40B4-BE49-F238E27FC236}">
                  <a16:creationId xmlns:a16="http://schemas.microsoft.com/office/drawing/2014/main" id="{8B89C134-EDD5-4A8D-AF5A-32666018AB66}"/>
                </a:ext>
              </a:extLst>
            </p:cNvPr>
            <p:cNvSpPr txBox="1"/>
            <p:nvPr/>
          </p:nvSpPr>
          <p:spPr>
            <a:xfrm>
              <a:off x="0" y="2279535"/>
              <a:ext cx="6007297"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66233" tIns="208280" rIns="466233" bIns="78232" numCol="1" spcCol="1270" anchor="t" anchorCtr="0">
              <a:noAutofit/>
            </a:bodyPr>
            <a:lstStyle/>
            <a:p>
              <a:pPr marL="0" lvl="1" indent="0" algn="just" defTabSz="488950">
                <a:lnSpc>
                  <a:spcPct val="90000"/>
                </a:lnSpc>
                <a:spcBef>
                  <a:spcPct val="0"/>
                </a:spcBef>
                <a:spcAft>
                  <a:spcPct val="15000"/>
                </a:spcAft>
                <a:buFont typeface="Symbol" panose="05050102010706020507" pitchFamily="18" charset="2"/>
                <a:buNone/>
              </a:pPr>
              <a:r>
                <a:rPr lang="es-CO" sz="1100" kern="1200" dirty="0">
                  <a:solidFill>
                    <a:prstClr val="black">
                      <a:lumMod val="65000"/>
                      <a:lumOff val="35000"/>
                    </a:prstClr>
                  </a:solidFill>
                  <a:latin typeface="Calibri" panose="020F0502020204030204"/>
                  <a:ea typeface="+mn-ea"/>
                  <a:cs typeface="+mn-cs"/>
                </a:rPr>
                <a:t>Al igual que en el escenario 2 se supone una mejora respecto a las condiciones actuales de la empresa y adicionalmente se supone un incremento en las tarifas del 10% desde 2024</a:t>
              </a:r>
              <a:endParaRPr lang="es-ES" sz="1100" kern="1200" dirty="0">
                <a:solidFill>
                  <a:prstClr val="black">
                    <a:lumMod val="65000"/>
                    <a:lumOff val="35000"/>
                  </a:prstClr>
                </a:solidFill>
                <a:latin typeface="Calibri" panose="020F0502020204030204"/>
                <a:ea typeface="+mn-ea"/>
                <a:cs typeface="+mn-cs"/>
              </a:endParaRPr>
            </a:p>
          </p:txBody>
        </p:sp>
      </p:grpSp>
      <p:grpSp>
        <p:nvGrpSpPr>
          <p:cNvPr id="25" name="Grupo 24">
            <a:extLst>
              <a:ext uri="{FF2B5EF4-FFF2-40B4-BE49-F238E27FC236}">
                <a16:creationId xmlns:a16="http://schemas.microsoft.com/office/drawing/2014/main" id="{E9994092-CBBC-4301-8006-1D6762615BDF}"/>
              </a:ext>
            </a:extLst>
          </p:cNvPr>
          <p:cNvGrpSpPr/>
          <p:nvPr/>
        </p:nvGrpSpPr>
        <p:grpSpPr>
          <a:xfrm>
            <a:off x="725715" y="1155381"/>
            <a:ext cx="4205107" cy="295200"/>
            <a:chOff x="300364" y="2131935"/>
            <a:chExt cx="4205107" cy="295200"/>
          </a:xfrm>
        </p:grpSpPr>
        <p:sp>
          <p:nvSpPr>
            <p:cNvPr id="26" name="Rectángulo: esquinas redondeadas 25">
              <a:extLst>
                <a:ext uri="{FF2B5EF4-FFF2-40B4-BE49-F238E27FC236}">
                  <a16:creationId xmlns:a16="http://schemas.microsoft.com/office/drawing/2014/main" id="{3B0B2EFE-CFAA-43BB-8913-9A8EFD725C06}"/>
                </a:ext>
              </a:extLst>
            </p:cNvPr>
            <p:cNvSpPr/>
            <p:nvPr/>
          </p:nvSpPr>
          <p:spPr>
            <a:xfrm>
              <a:off x="300364" y="2131935"/>
              <a:ext cx="4205107" cy="295200"/>
            </a:xfrm>
            <a:prstGeom prst="roundRect">
              <a:avLst/>
            </a:prstGeom>
            <a:solidFill>
              <a:srgbClr val="58B6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ángulo: esquinas redondeadas 6">
              <a:extLst>
                <a:ext uri="{FF2B5EF4-FFF2-40B4-BE49-F238E27FC236}">
                  <a16:creationId xmlns:a16="http://schemas.microsoft.com/office/drawing/2014/main" id="{88FE2605-F161-4A06-AE3E-0A31C661B8A3}"/>
                </a:ext>
              </a:extLst>
            </p:cNvPr>
            <p:cNvSpPr txBox="1"/>
            <p:nvPr/>
          </p:nvSpPr>
          <p:spPr>
            <a:xfrm>
              <a:off x="314774" y="2146345"/>
              <a:ext cx="4176287"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3. Optimización de operaciones y ajuste tarifario</a:t>
              </a:r>
            </a:p>
          </p:txBody>
        </p:sp>
      </p:grpSp>
      <p:sp>
        <p:nvSpPr>
          <p:cNvPr id="19" name="Rectangle 1">
            <a:extLst>
              <a:ext uri="{FF2B5EF4-FFF2-40B4-BE49-F238E27FC236}">
                <a16:creationId xmlns:a16="http://schemas.microsoft.com/office/drawing/2014/main" id="{63E5C14D-A448-408C-A738-9D267A352402}"/>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Tree>
    <p:extLst>
      <p:ext uri="{BB962C8B-B14F-4D97-AF65-F5344CB8AC3E}">
        <p14:creationId xmlns:p14="http://schemas.microsoft.com/office/powerpoint/2010/main" val="4115892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69EB0A9-3EB6-43BA-80BC-C8BE0B407458}"/>
              </a:ext>
            </a:extLst>
          </p:cNvPr>
          <p:cNvSpPr/>
          <p:nvPr/>
        </p:nvSpPr>
        <p:spPr>
          <a:xfrm>
            <a:off x="466655" y="920806"/>
            <a:ext cx="6007297" cy="400110"/>
          </a:xfrm>
          <a:prstGeom prst="rect">
            <a:avLst/>
          </a:prstGeom>
        </p:spPr>
        <p:txBody>
          <a:bodyPr wrap="square" lIns="66462">
            <a:spAutoFit/>
          </a:bodyPr>
          <a:lstStyle/>
          <a:p>
            <a:r>
              <a:rPr lang="es-ES" sz="2000" b="1" dirty="0"/>
              <a:t>4. Resultados del modelo financiero</a:t>
            </a:r>
            <a:endParaRPr lang="es-ES" sz="2000" b="1" dirty="0">
              <a:solidFill>
                <a:srgbClr val="095388"/>
              </a:solidFill>
            </a:endParaRPr>
          </a:p>
        </p:txBody>
      </p:sp>
      <p:sp>
        <p:nvSpPr>
          <p:cNvPr id="12" name="Rectangle 1">
            <a:extLst>
              <a:ext uri="{FF2B5EF4-FFF2-40B4-BE49-F238E27FC236}">
                <a16:creationId xmlns:a16="http://schemas.microsoft.com/office/drawing/2014/main" id="{50776FC2-D1BB-4AFE-9391-E3B78D7724E6}"/>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
        <p:nvSpPr>
          <p:cNvPr id="16" name="TextBox 3">
            <a:extLst>
              <a:ext uri="{FF2B5EF4-FFF2-40B4-BE49-F238E27FC236}">
                <a16:creationId xmlns:a16="http://schemas.microsoft.com/office/drawing/2014/main" id="{AA4A216C-98C2-4468-AACE-41997A6C4E77}"/>
              </a:ext>
            </a:extLst>
          </p:cNvPr>
          <p:cNvSpPr txBox="1"/>
          <p:nvPr/>
        </p:nvSpPr>
        <p:spPr>
          <a:xfrm>
            <a:off x="425352" y="1352696"/>
            <a:ext cx="6007296" cy="6788653"/>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Las gráficas que se presentan a continuación muestran el saldo de la deuda, el porcentaje de endeudamiento y el índice de apalancamiento, para cada uno de los escenarios analizados.</a:t>
            </a:r>
          </a:p>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Se debe considerar que la razón de endeudamiento se utiliza para establecer una medida del grado de endeudamiento de una empresa, en relación con el total de sus activos. Algunas empresas del sector consideran que un adecuado porcentaje de endeudamiento se encuentra en un valor inferior al 60%; su fórmula es la siguiente:</a:t>
            </a:r>
          </a:p>
          <a:p>
            <a:pPr algn="just">
              <a:lnSpc>
                <a:spcPct val="150000"/>
              </a:lnSpc>
              <a:spcAft>
                <a:spcPts val="600"/>
              </a:spcAft>
            </a:pPr>
            <a:endParaRPr lang="es-ES" sz="120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20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Por otra parte, el índice de razón de apalancamiento según lo mencionado en la Resolución CRA 906 de 2019, determina el riesgo financiero y crediticio asociado a la concentración de la financiación del prestador. Entre mayor sea el resultado del indicador mayor concentración de riesgo existe con terceros. De igual forma, de acuerdo con la resolución mencionada, el estándar de la Comisión de Regulación de Agua Potable y Saneamiento Básico (CRA) para este indicador es entre 80% y 120%, su fórmula es la siguiente: </a:t>
            </a: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Por último el modelo financiero incluye un indicador que señala la salud de la empresa para el pago de sus obligaciones financieras. Dicho indicador se denomina la Razón de cobertura del servicio de la deuda (DSCR por sus siglas en inglés) y muestra que capacidad tiene la empresa para responder en el corto plazo al pago de su deuda y los intereses. La formula utilizada para este indicador es la siguiente: </a:t>
            </a: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200" dirty="0">
              <a:solidFill>
                <a:schemeClr val="tx1">
                  <a:lumMod val="65000"/>
                  <a:lumOff val="35000"/>
                </a:schemeClr>
              </a:solidFill>
              <a:latin typeface="Calibri Light" panose="020F03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DEB53A0-9708-4807-B291-C2CDD8887683}"/>
                  </a:ext>
                </a:extLst>
              </p:cNvPr>
              <p:cNvSpPr txBox="1"/>
              <p:nvPr/>
            </p:nvSpPr>
            <p:spPr>
              <a:xfrm>
                <a:off x="1210056" y="3093341"/>
                <a:ext cx="4437888"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400" b="0" i="1" smtClean="0">
                          <a:latin typeface="Cambria Math" panose="02040503050406030204" pitchFamily="18" charset="0"/>
                        </a:rPr>
                        <m:t>𝑅𝑎𝑧</m:t>
                      </m:r>
                      <m:r>
                        <a:rPr lang="es-CO" sz="1400" b="0" i="1" smtClean="0">
                          <a:latin typeface="Cambria Math" panose="02040503050406030204" pitchFamily="18" charset="0"/>
                        </a:rPr>
                        <m:t>ó</m:t>
                      </m:r>
                      <m:r>
                        <a:rPr lang="es-CO" sz="1400" b="0" i="1" smtClean="0">
                          <a:latin typeface="Cambria Math" panose="02040503050406030204" pitchFamily="18" charset="0"/>
                        </a:rPr>
                        <m:t>𝑛</m:t>
                      </m:r>
                      <m:r>
                        <a:rPr lang="es-CO" sz="1400" b="0" i="1" smtClean="0">
                          <a:latin typeface="Cambria Math" panose="02040503050406030204" pitchFamily="18" charset="0"/>
                        </a:rPr>
                        <m:t> </m:t>
                      </m:r>
                      <m:r>
                        <a:rPr lang="es-CO" sz="1400" b="0" i="1" smtClean="0">
                          <a:latin typeface="Cambria Math" panose="02040503050406030204" pitchFamily="18" charset="0"/>
                        </a:rPr>
                        <m:t>𝑑𝑒</m:t>
                      </m:r>
                      <m:r>
                        <a:rPr lang="es-CO" sz="1400" b="0" i="1" smtClean="0">
                          <a:latin typeface="Cambria Math" panose="02040503050406030204" pitchFamily="18" charset="0"/>
                        </a:rPr>
                        <m:t> </m:t>
                      </m:r>
                      <m:r>
                        <a:rPr lang="es-CO" sz="1400" b="0" i="1" smtClean="0">
                          <a:latin typeface="Cambria Math" panose="02040503050406030204" pitchFamily="18" charset="0"/>
                        </a:rPr>
                        <m:t>𝑒𝑛𝑑𝑒𝑢𝑑𝑎𝑚𝑖𝑒𝑛𝑡𝑜</m:t>
                      </m:r>
                      <m:r>
                        <a:rPr lang="es-ES" sz="1400" i="0">
                          <a:latin typeface="Cambria Math" panose="02040503050406030204" pitchFamily="18" charset="0"/>
                        </a:rPr>
                        <m:t>= </m:t>
                      </m:r>
                      <m:f>
                        <m:fPr>
                          <m:ctrlPr>
                            <a:rPr lang="es-ES" sz="1400" i="1">
                              <a:solidFill>
                                <a:srgbClr val="836967"/>
                              </a:solidFill>
                              <a:latin typeface="Cambria Math" panose="02040503050406030204" pitchFamily="18" charset="0"/>
                            </a:rPr>
                          </m:ctrlPr>
                        </m:fPr>
                        <m:num>
                          <m:r>
                            <a:rPr lang="es-ES" sz="1400" i="1">
                              <a:latin typeface="Cambria Math" panose="02040503050406030204" pitchFamily="18" charset="0"/>
                            </a:rPr>
                            <m:t>𝑃𝑎𝑠𝑖𝑣𝑜</m:t>
                          </m:r>
                          <m:r>
                            <a:rPr lang="es-ES" sz="1400" i="0">
                              <a:latin typeface="Cambria Math" panose="02040503050406030204" pitchFamily="18" charset="0"/>
                            </a:rPr>
                            <m:t> </m:t>
                          </m:r>
                          <m:r>
                            <a:rPr lang="es-ES" sz="1400" i="1">
                              <a:latin typeface="Cambria Math" panose="02040503050406030204" pitchFamily="18" charset="0"/>
                            </a:rPr>
                            <m:t>𝑇𝑜𝑡𝑎𝑙</m:t>
                          </m:r>
                        </m:num>
                        <m:den>
                          <m:r>
                            <a:rPr lang="es-ES" sz="1400" i="1">
                              <a:latin typeface="Cambria Math" panose="02040503050406030204" pitchFamily="18" charset="0"/>
                            </a:rPr>
                            <m:t>𝐴𝑐𝑡𝑖𝑣𝑜</m:t>
                          </m:r>
                          <m:r>
                            <a:rPr lang="es-ES" sz="1400" i="0">
                              <a:latin typeface="Cambria Math" panose="02040503050406030204" pitchFamily="18" charset="0"/>
                            </a:rPr>
                            <m:t> </m:t>
                          </m:r>
                          <m:r>
                            <a:rPr lang="es-ES" sz="1400" i="1">
                              <a:latin typeface="Cambria Math" panose="02040503050406030204" pitchFamily="18" charset="0"/>
                            </a:rPr>
                            <m:t>𝑇𝑜𝑡𝑎𝑙</m:t>
                          </m:r>
                        </m:den>
                      </m:f>
                    </m:oMath>
                  </m:oMathPara>
                </a14:m>
                <a:endParaRPr lang="es-ES" sz="1400" dirty="0"/>
              </a:p>
            </p:txBody>
          </p:sp>
        </mc:Choice>
        <mc:Fallback xmlns="">
          <p:sp>
            <p:nvSpPr>
              <p:cNvPr id="20" name="CuadroTexto 19">
                <a:extLst>
                  <a:ext uri="{FF2B5EF4-FFF2-40B4-BE49-F238E27FC236}">
                    <a16:creationId xmlns:a16="http://schemas.microsoft.com/office/drawing/2014/main" id="{BDEB53A0-9708-4807-B291-C2CDD8887683}"/>
                  </a:ext>
                </a:extLst>
              </p:cNvPr>
              <p:cNvSpPr txBox="1">
                <a:spLocks noRot="1" noChangeAspect="1" noMove="1" noResize="1" noEditPoints="1" noAdjustHandles="1" noChangeArrowheads="1" noChangeShapeType="1" noTextEdit="1"/>
              </p:cNvSpPr>
              <p:nvPr/>
            </p:nvSpPr>
            <p:spPr>
              <a:xfrm>
                <a:off x="1210056" y="3093341"/>
                <a:ext cx="4437888" cy="501419"/>
              </a:xfrm>
              <a:prstGeom prst="rect">
                <a:avLst/>
              </a:prstGeom>
              <a:blipFill>
                <a:blip r:embed="rId3"/>
                <a:stretch>
                  <a:fillRect b="-1205"/>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3DDD870A-8464-4571-A99C-097AD69FCD0F}"/>
                  </a:ext>
                </a:extLst>
              </p:cNvPr>
              <p:cNvSpPr txBox="1"/>
              <p:nvPr/>
            </p:nvSpPr>
            <p:spPr>
              <a:xfrm>
                <a:off x="817704" y="5422601"/>
                <a:ext cx="5222592" cy="501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400" b="0" i="1" smtClean="0">
                          <a:latin typeface="Cambria Math" panose="02040503050406030204" pitchFamily="18" charset="0"/>
                        </a:rPr>
                        <m:t>𝑅𝑎𝑧</m:t>
                      </m:r>
                      <m:r>
                        <a:rPr lang="es-CO" sz="1400" b="0" i="1" smtClean="0">
                          <a:latin typeface="Cambria Math" panose="02040503050406030204" pitchFamily="18" charset="0"/>
                        </a:rPr>
                        <m:t>ó</m:t>
                      </m:r>
                      <m:r>
                        <a:rPr lang="es-CO" sz="1400" b="0" i="1" smtClean="0">
                          <a:latin typeface="Cambria Math" panose="02040503050406030204" pitchFamily="18" charset="0"/>
                        </a:rPr>
                        <m:t>𝑛</m:t>
                      </m:r>
                      <m:r>
                        <a:rPr lang="es-CO" sz="1400" b="0" i="1" smtClean="0">
                          <a:latin typeface="Cambria Math" panose="02040503050406030204" pitchFamily="18" charset="0"/>
                        </a:rPr>
                        <m:t> </m:t>
                      </m:r>
                      <m:r>
                        <a:rPr lang="es-CO" sz="1400" b="0" i="1" smtClean="0">
                          <a:latin typeface="Cambria Math" panose="02040503050406030204" pitchFamily="18" charset="0"/>
                        </a:rPr>
                        <m:t>𝑑𝑒</m:t>
                      </m:r>
                      <m:r>
                        <a:rPr lang="es-CO" sz="1400" b="0" i="1" smtClean="0">
                          <a:latin typeface="Cambria Math" panose="02040503050406030204" pitchFamily="18" charset="0"/>
                        </a:rPr>
                        <m:t> </m:t>
                      </m:r>
                      <m:r>
                        <a:rPr lang="es-ES" sz="1400" i="1">
                          <a:latin typeface="Cambria Math" panose="02040503050406030204" pitchFamily="18" charset="0"/>
                        </a:rPr>
                        <m:t>𝑎𝑝𝑎𝑙𝑎𝑛𝑐𝑎𝑚𝑖𝑒𝑛𝑡𝑜</m:t>
                      </m:r>
                      <m:r>
                        <a:rPr lang="es-ES" sz="1400" i="0">
                          <a:latin typeface="Cambria Math" panose="02040503050406030204" pitchFamily="18" charset="0"/>
                        </a:rPr>
                        <m:t>= </m:t>
                      </m:r>
                      <m:f>
                        <m:fPr>
                          <m:ctrlPr>
                            <a:rPr lang="es-ES" sz="1400" i="1">
                              <a:solidFill>
                                <a:srgbClr val="836967"/>
                              </a:solidFill>
                              <a:latin typeface="Cambria Math" panose="02040503050406030204" pitchFamily="18" charset="0"/>
                            </a:rPr>
                          </m:ctrlPr>
                        </m:fPr>
                        <m:num>
                          <m:r>
                            <a:rPr lang="es-ES" sz="1400" i="1">
                              <a:latin typeface="Cambria Math" panose="02040503050406030204" pitchFamily="18" charset="0"/>
                            </a:rPr>
                            <m:t>𝑃𝑎𝑠𝑖𝑣𝑜</m:t>
                          </m:r>
                          <m:r>
                            <a:rPr lang="es-ES" sz="1400" i="0">
                              <a:latin typeface="Cambria Math" panose="02040503050406030204" pitchFamily="18" charset="0"/>
                            </a:rPr>
                            <m:t> </m:t>
                          </m:r>
                          <m:r>
                            <a:rPr lang="es-ES" sz="1400" i="1">
                              <a:latin typeface="Cambria Math" panose="02040503050406030204" pitchFamily="18" charset="0"/>
                            </a:rPr>
                            <m:t>𝑇𝑜𝑡𝑎𝑙</m:t>
                          </m:r>
                        </m:num>
                        <m:den>
                          <m:r>
                            <a:rPr lang="es-ES" sz="1400" i="1">
                              <a:latin typeface="Cambria Math" panose="02040503050406030204" pitchFamily="18" charset="0"/>
                            </a:rPr>
                            <m:t>𝑃𝑎𝑡𝑟𝑖𝑚𝑜𝑛𝑖𝑜</m:t>
                          </m:r>
                          <m:r>
                            <a:rPr lang="es-ES" sz="1400" i="0">
                              <a:latin typeface="Cambria Math" panose="02040503050406030204" pitchFamily="18" charset="0"/>
                            </a:rPr>
                            <m:t> </m:t>
                          </m:r>
                          <m:r>
                            <a:rPr lang="es-ES" sz="1400" i="1">
                              <a:latin typeface="Cambria Math" panose="02040503050406030204" pitchFamily="18" charset="0"/>
                            </a:rPr>
                            <m:t>𝑇𝑜𝑡𝑎𝑙</m:t>
                          </m:r>
                        </m:den>
                      </m:f>
                    </m:oMath>
                  </m:oMathPara>
                </a14:m>
                <a:endParaRPr lang="es-ES" sz="1400" dirty="0"/>
              </a:p>
            </p:txBody>
          </p:sp>
        </mc:Choice>
        <mc:Fallback xmlns="">
          <p:sp>
            <p:nvSpPr>
              <p:cNvPr id="22" name="CuadroTexto 21">
                <a:extLst>
                  <a:ext uri="{FF2B5EF4-FFF2-40B4-BE49-F238E27FC236}">
                    <a16:creationId xmlns:a16="http://schemas.microsoft.com/office/drawing/2014/main" id="{3DDD870A-8464-4571-A99C-097AD69FCD0F}"/>
                  </a:ext>
                </a:extLst>
              </p:cNvPr>
              <p:cNvSpPr txBox="1">
                <a:spLocks noRot="1" noChangeAspect="1" noMove="1" noResize="1" noEditPoints="1" noAdjustHandles="1" noChangeArrowheads="1" noChangeShapeType="1" noTextEdit="1"/>
              </p:cNvSpPr>
              <p:nvPr/>
            </p:nvSpPr>
            <p:spPr>
              <a:xfrm>
                <a:off x="817704" y="5422601"/>
                <a:ext cx="5222592" cy="501419"/>
              </a:xfrm>
              <a:prstGeom prst="rect">
                <a:avLst/>
              </a:prstGeom>
              <a:blipFill>
                <a:blip r:embed="rId4"/>
                <a:stretch>
                  <a:fillRect b="-2439"/>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E9FC9C81-CCB3-C666-8C95-931879837AA9}"/>
                  </a:ext>
                </a:extLst>
              </p:cNvPr>
              <p:cNvSpPr txBox="1"/>
              <p:nvPr/>
            </p:nvSpPr>
            <p:spPr>
              <a:xfrm>
                <a:off x="817704" y="7252182"/>
                <a:ext cx="5222592" cy="5391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400" b="0" i="1" smtClean="0">
                          <a:latin typeface="Cambria Math" panose="02040503050406030204" pitchFamily="18" charset="0"/>
                        </a:rPr>
                        <m:t>𝐷𝑆𝐶𝑅</m:t>
                      </m:r>
                      <m:r>
                        <a:rPr lang="es-ES" sz="1400" i="0">
                          <a:latin typeface="Cambria Math" panose="02040503050406030204" pitchFamily="18" charset="0"/>
                        </a:rPr>
                        <m:t>= </m:t>
                      </m:r>
                      <m:f>
                        <m:fPr>
                          <m:ctrlPr>
                            <a:rPr lang="es-ES" sz="1400" i="1">
                              <a:solidFill>
                                <a:srgbClr val="836967"/>
                              </a:solidFill>
                              <a:latin typeface="Cambria Math" panose="02040503050406030204" pitchFamily="18" charset="0"/>
                            </a:rPr>
                          </m:ctrlPr>
                        </m:fPr>
                        <m:num>
                          <m:r>
                            <a:rPr lang="es-CO" sz="1400" b="0" i="1" smtClean="0">
                              <a:latin typeface="Cambria Math" panose="02040503050406030204" pitchFamily="18" charset="0"/>
                            </a:rPr>
                            <m:t>𝐼𝑛𝑔𝑟𝑒𝑠𝑜𝑠</m:t>
                          </m:r>
                          <m:r>
                            <a:rPr lang="es-CO" sz="1400" b="0" i="1" smtClean="0">
                              <a:latin typeface="Cambria Math" panose="02040503050406030204" pitchFamily="18" charset="0"/>
                            </a:rPr>
                            <m:t> </m:t>
                          </m:r>
                          <m:r>
                            <a:rPr lang="es-CO" sz="1400" b="0" i="1" smtClean="0">
                              <a:latin typeface="Cambria Math" panose="02040503050406030204" pitchFamily="18" charset="0"/>
                            </a:rPr>
                            <m:t>𝑜𝑝𝑒𝑟𝑎𝑐𝑖𝑜𝑛𝑎𝑙𝑒𝑠</m:t>
                          </m:r>
                        </m:num>
                        <m:den>
                          <m:r>
                            <a:rPr lang="es-CO" sz="1400" b="0" i="1" smtClean="0">
                              <a:latin typeface="Cambria Math" panose="02040503050406030204" pitchFamily="18" charset="0"/>
                            </a:rPr>
                            <m:t>𝑃𝑎𝑔𝑜</m:t>
                          </m:r>
                          <m:r>
                            <a:rPr lang="es-CO" sz="1400" b="0" i="1" smtClean="0">
                              <a:latin typeface="Cambria Math" panose="02040503050406030204" pitchFamily="18" charset="0"/>
                            </a:rPr>
                            <m:t> </m:t>
                          </m:r>
                          <m:r>
                            <a:rPr lang="es-CO" sz="1400" b="0" i="1" smtClean="0">
                              <a:latin typeface="Cambria Math" panose="02040503050406030204" pitchFamily="18" charset="0"/>
                            </a:rPr>
                            <m:t>𝑠𝑒𝑟𝑣𝑖𝑐𝑖𝑜</m:t>
                          </m:r>
                          <m:r>
                            <a:rPr lang="es-CO" sz="1400" b="0" i="1" smtClean="0">
                              <a:latin typeface="Cambria Math" panose="02040503050406030204" pitchFamily="18" charset="0"/>
                            </a:rPr>
                            <m:t> </m:t>
                          </m:r>
                          <m:r>
                            <a:rPr lang="es-CO" sz="1400" b="0" i="1" smtClean="0">
                              <a:latin typeface="Cambria Math" panose="02040503050406030204" pitchFamily="18" charset="0"/>
                            </a:rPr>
                            <m:t>𝑑𝑒</m:t>
                          </m:r>
                          <m:r>
                            <a:rPr lang="es-CO" sz="1400" b="0" i="1" smtClean="0">
                              <a:latin typeface="Cambria Math" panose="02040503050406030204" pitchFamily="18" charset="0"/>
                            </a:rPr>
                            <m:t> </m:t>
                          </m:r>
                          <m:r>
                            <a:rPr lang="es-CO" sz="1400" b="0" i="1" smtClean="0">
                              <a:latin typeface="Cambria Math" panose="02040503050406030204" pitchFamily="18" charset="0"/>
                            </a:rPr>
                            <m:t>𝑙𝑎</m:t>
                          </m:r>
                          <m:r>
                            <a:rPr lang="es-CO" sz="1400" b="0" i="1" smtClean="0">
                              <a:latin typeface="Cambria Math" panose="02040503050406030204" pitchFamily="18" charset="0"/>
                            </a:rPr>
                            <m:t> </m:t>
                          </m:r>
                          <m:r>
                            <a:rPr lang="es-CO" sz="1400" b="0" i="1" smtClean="0">
                              <a:latin typeface="Cambria Math" panose="02040503050406030204" pitchFamily="18" charset="0"/>
                            </a:rPr>
                            <m:t>𝑑𝑒𝑢𝑑𝑎</m:t>
                          </m:r>
                        </m:den>
                      </m:f>
                    </m:oMath>
                  </m:oMathPara>
                </a14:m>
                <a:endParaRPr lang="es-ES" sz="1400" dirty="0"/>
              </a:p>
            </p:txBody>
          </p:sp>
        </mc:Choice>
        <mc:Fallback xmlns="">
          <p:sp>
            <p:nvSpPr>
              <p:cNvPr id="10" name="CuadroTexto 9">
                <a:extLst>
                  <a:ext uri="{FF2B5EF4-FFF2-40B4-BE49-F238E27FC236}">
                    <a16:creationId xmlns:a16="http://schemas.microsoft.com/office/drawing/2014/main" id="{E9FC9C81-CCB3-C666-8C95-931879837AA9}"/>
                  </a:ext>
                </a:extLst>
              </p:cNvPr>
              <p:cNvSpPr txBox="1">
                <a:spLocks noRot="1" noChangeAspect="1" noMove="1" noResize="1" noEditPoints="1" noAdjustHandles="1" noChangeArrowheads="1" noChangeShapeType="1" noTextEdit="1"/>
              </p:cNvSpPr>
              <p:nvPr/>
            </p:nvSpPr>
            <p:spPr>
              <a:xfrm>
                <a:off x="817704" y="7252182"/>
                <a:ext cx="5222592" cy="539122"/>
              </a:xfrm>
              <a:prstGeom prst="rect">
                <a:avLst/>
              </a:prstGeom>
              <a:blipFill>
                <a:blip r:embed="rId5"/>
                <a:stretch>
                  <a:fillRect b="-4545"/>
                </a:stretch>
              </a:blipFill>
            </p:spPr>
            <p:txBody>
              <a:bodyPr/>
              <a:lstStyle/>
              <a:p>
                <a:r>
                  <a:rPr lang="es-CO">
                    <a:noFill/>
                  </a:rPr>
                  <a:t> </a:t>
                </a:r>
              </a:p>
            </p:txBody>
          </p:sp>
        </mc:Fallback>
      </mc:AlternateContent>
    </p:spTree>
    <p:extLst>
      <p:ext uri="{BB962C8B-B14F-4D97-AF65-F5344CB8AC3E}">
        <p14:creationId xmlns:p14="http://schemas.microsoft.com/office/powerpoint/2010/main" val="4175020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50776FC2-D1BB-4AFE-9391-E3B78D7724E6}"/>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
        <p:nvSpPr>
          <p:cNvPr id="16" name="TextBox 3">
            <a:extLst>
              <a:ext uri="{FF2B5EF4-FFF2-40B4-BE49-F238E27FC236}">
                <a16:creationId xmlns:a16="http://schemas.microsoft.com/office/drawing/2014/main" id="{AA4A216C-98C2-4468-AACE-41997A6C4E77}"/>
              </a:ext>
            </a:extLst>
          </p:cNvPr>
          <p:cNvSpPr txBox="1"/>
          <p:nvPr/>
        </p:nvSpPr>
        <p:spPr>
          <a:xfrm>
            <a:off x="425352" y="837257"/>
            <a:ext cx="6007296" cy="4543423"/>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Se debe considerar la capacidad de la empresa para ser rentable de tal manera que pueda asegurar su sostenibilidad financiera y pueda atender a los compromisos de corto, mediano, y largo plazo. Para entender la capacidad de generar rentabilidad en la empresa se incluye dentro de los resultados el margen EBITDA, la fórmula es la siguiente:</a:t>
            </a: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Para finalizar y tener una visión global del desempeño financiero de la empresa, se incluye en el grafico el margen neto, este indicador muestra la capacidad de generar valor en cada periodo que tiene la empresa luego de atender todos los costos operacionales y no operacionales a los que esta sujeto la empresa, la fórmula es la siguiente:</a:t>
            </a: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a:p>
            <a:pPr algn="just">
              <a:lnSpc>
                <a:spcPct val="150000"/>
              </a:lnSpc>
              <a:spcAft>
                <a:spcPts val="600"/>
              </a:spcAft>
            </a:pPr>
            <a:endParaRPr lang="es-ES" sz="1200" dirty="0">
              <a:solidFill>
                <a:schemeClr val="tx1">
                  <a:lumMod val="65000"/>
                  <a:lumOff val="35000"/>
                </a:schemeClr>
              </a:solidFill>
              <a:latin typeface="Calibri Light" panose="020F03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3DDD870A-8464-4571-A99C-097AD69FCD0F}"/>
                  </a:ext>
                </a:extLst>
              </p:cNvPr>
              <p:cNvSpPr txBox="1"/>
              <p:nvPr/>
            </p:nvSpPr>
            <p:spPr>
              <a:xfrm>
                <a:off x="817704" y="2135172"/>
                <a:ext cx="5222592" cy="534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S" sz="1400" smtClean="0">
                          <a:latin typeface="Cambria Math" panose="02040503050406030204" pitchFamily="18" charset="0"/>
                        </a:rPr>
                        <m:t>M</m:t>
                      </m:r>
                      <m:r>
                        <m:rPr>
                          <m:sty m:val="p"/>
                        </m:rPr>
                        <a:rPr lang="es-CO" sz="1400" b="0" i="0" smtClean="0">
                          <a:latin typeface="Cambria Math" panose="02040503050406030204" pitchFamily="18" charset="0"/>
                        </a:rPr>
                        <m:t>argen</m:t>
                      </m:r>
                      <m:r>
                        <a:rPr lang="es-CO" sz="1400" b="0" i="0" smtClean="0">
                          <a:latin typeface="Cambria Math" panose="02040503050406030204" pitchFamily="18" charset="0"/>
                        </a:rPr>
                        <m:t> </m:t>
                      </m:r>
                      <m:r>
                        <m:rPr>
                          <m:sty m:val="p"/>
                        </m:rPr>
                        <a:rPr lang="es-CO" sz="1400" b="0" i="0" smtClean="0">
                          <a:latin typeface="Cambria Math" panose="02040503050406030204" pitchFamily="18" charset="0"/>
                        </a:rPr>
                        <m:t>EBITDA</m:t>
                      </m:r>
                      <m:r>
                        <a:rPr lang="es-ES" sz="1400" i="0">
                          <a:latin typeface="Cambria Math" panose="02040503050406030204" pitchFamily="18" charset="0"/>
                        </a:rPr>
                        <m:t>= </m:t>
                      </m:r>
                      <m:f>
                        <m:fPr>
                          <m:ctrlPr>
                            <a:rPr lang="es-ES" sz="1400" i="1">
                              <a:solidFill>
                                <a:srgbClr val="836967"/>
                              </a:solidFill>
                              <a:latin typeface="Cambria Math" panose="02040503050406030204" pitchFamily="18" charset="0"/>
                            </a:rPr>
                          </m:ctrlPr>
                        </m:fPr>
                        <m:num>
                          <m:r>
                            <a:rPr lang="es-CO" sz="1400" b="0" i="1" smtClean="0">
                              <a:latin typeface="Cambria Math" panose="02040503050406030204" pitchFamily="18" charset="0"/>
                            </a:rPr>
                            <m:t>𝐸𝐵𝐼𝑇𝐷𝐴</m:t>
                          </m:r>
                        </m:num>
                        <m:den>
                          <m:r>
                            <a:rPr lang="es-CO" sz="1400" b="0" i="1" smtClean="0">
                              <a:latin typeface="Cambria Math" panose="02040503050406030204" pitchFamily="18" charset="0"/>
                            </a:rPr>
                            <m:t>𝐼𝑛𝑔𝑟𝑒𝑠𝑜𝑠</m:t>
                          </m:r>
                          <m:r>
                            <a:rPr lang="es-CO" sz="1400" b="0" i="1" smtClean="0">
                              <a:latin typeface="Cambria Math" panose="02040503050406030204" pitchFamily="18" charset="0"/>
                            </a:rPr>
                            <m:t> </m:t>
                          </m:r>
                          <m:r>
                            <a:rPr lang="es-CO" sz="1400" b="0" i="1" smtClean="0">
                              <a:latin typeface="Cambria Math" panose="02040503050406030204" pitchFamily="18" charset="0"/>
                            </a:rPr>
                            <m:t>𝑂𝑝𝑒𝑟𝑎𝑐𝑖𝑜𝑛𝑎𝑙𝑒𝑠</m:t>
                          </m:r>
                        </m:den>
                      </m:f>
                    </m:oMath>
                  </m:oMathPara>
                </a14:m>
                <a:endParaRPr lang="es-ES" sz="1400" dirty="0"/>
              </a:p>
            </p:txBody>
          </p:sp>
        </mc:Choice>
        <mc:Fallback xmlns="">
          <p:sp>
            <p:nvSpPr>
              <p:cNvPr id="22" name="CuadroTexto 21">
                <a:extLst>
                  <a:ext uri="{FF2B5EF4-FFF2-40B4-BE49-F238E27FC236}">
                    <a16:creationId xmlns:a16="http://schemas.microsoft.com/office/drawing/2014/main" id="{3DDD870A-8464-4571-A99C-097AD69FCD0F}"/>
                  </a:ext>
                </a:extLst>
              </p:cNvPr>
              <p:cNvSpPr txBox="1">
                <a:spLocks noRot="1" noChangeAspect="1" noMove="1" noResize="1" noEditPoints="1" noAdjustHandles="1" noChangeArrowheads="1" noChangeShapeType="1" noTextEdit="1"/>
              </p:cNvSpPr>
              <p:nvPr/>
            </p:nvSpPr>
            <p:spPr>
              <a:xfrm>
                <a:off x="817704" y="2135172"/>
                <a:ext cx="5222592" cy="534826"/>
              </a:xfrm>
              <a:prstGeom prst="rect">
                <a:avLst/>
              </a:prstGeom>
              <a:blipFill>
                <a:blip r:embed="rId3"/>
                <a:stretch>
                  <a:fillRect b="-4545"/>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785B3C1-4DA8-724C-69CA-9936AD162FA8}"/>
                  </a:ext>
                </a:extLst>
              </p:cNvPr>
              <p:cNvSpPr txBox="1"/>
              <p:nvPr/>
            </p:nvSpPr>
            <p:spPr>
              <a:xfrm>
                <a:off x="817704" y="3834304"/>
                <a:ext cx="5222592" cy="5391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𝑀𝑎𝑟𝑔𝑒𝑛</m:t>
                      </m:r>
                      <m:r>
                        <a:rPr lang="es-CO" sz="1400" b="0" i="1" smtClean="0">
                          <a:latin typeface="Cambria Math" panose="02040503050406030204" pitchFamily="18" charset="0"/>
                        </a:rPr>
                        <m:t> </m:t>
                      </m:r>
                      <m:r>
                        <a:rPr lang="es-CO" sz="1400" b="0" i="1" smtClean="0">
                          <a:latin typeface="Cambria Math" panose="02040503050406030204" pitchFamily="18" charset="0"/>
                        </a:rPr>
                        <m:t>𝑁𝑒𝑡𝑜</m:t>
                      </m:r>
                      <m:r>
                        <a:rPr lang="es-ES" sz="1400" i="0">
                          <a:latin typeface="Cambria Math" panose="02040503050406030204" pitchFamily="18" charset="0"/>
                        </a:rPr>
                        <m:t>= </m:t>
                      </m:r>
                      <m:f>
                        <m:fPr>
                          <m:ctrlPr>
                            <a:rPr lang="es-ES" sz="1400" i="1">
                              <a:solidFill>
                                <a:srgbClr val="836967"/>
                              </a:solidFill>
                              <a:latin typeface="Cambria Math" panose="02040503050406030204" pitchFamily="18" charset="0"/>
                            </a:rPr>
                          </m:ctrlPr>
                        </m:fPr>
                        <m:num>
                          <m:r>
                            <a:rPr lang="es-CO" sz="1400" b="0" i="1" smtClean="0">
                              <a:latin typeface="Cambria Math" panose="02040503050406030204" pitchFamily="18" charset="0"/>
                            </a:rPr>
                            <m:t>𝑈𝑡𝑖𝑙𝑖𝑑𝑎𝑑</m:t>
                          </m:r>
                          <m:r>
                            <a:rPr lang="es-CO" sz="1400" b="0" i="1" smtClean="0">
                              <a:latin typeface="Cambria Math" panose="02040503050406030204" pitchFamily="18" charset="0"/>
                            </a:rPr>
                            <m:t> </m:t>
                          </m:r>
                          <m:r>
                            <a:rPr lang="es-CO" sz="1400" b="0" i="1" smtClean="0">
                              <a:latin typeface="Cambria Math" panose="02040503050406030204" pitchFamily="18" charset="0"/>
                            </a:rPr>
                            <m:t>𝑁𝑒𝑡𝑎</m:t>
                          </m:r>
                        </m:num>
                        <m:den>
                          <m:r>
                            <a:rPr lang="es-CO" sz="1400" b="0" i="1" smtClean="0">
                              <a:latin typeface="Cambria Math" panose="02040503050406030204" pitchFamily="18" charset="0"/>
                            </a:rPr>
                            <m:t>𝐼𝑛𝑔𝑟𝑒𝑠𝑜𝑠</m:t>
                          </m:r>
                          <m:r>
                            <a:rPr lang="es-CO" sz="1400" b="0" i="1" smtClean="0">
                              <a:latin typeface="Cambria Math" panose="02040503050406030204" pitchFamily="18" charset="0"/>
                            </a:rPr>
                            <m:t> </m:t>
                          </m:r>
                          <m:r>
                            <a:rPr lang="es-CO" sz="1400" b="0" i="1" smtClean="0">
                              <a:latin typeface="Cambria Math" panose="02040503050406030204" pitchFamily="18" charset="0"/>
                            </a:rPr>
                            <m:t>𝑂𝑝𝑒𝑟𝑎𝑐𝑖𝑜𝑛𝑎𝑙𝑒𝑠</m:t>
                          </m:r>
                        </m:den>
                      </m:f>
                    </m:oMath>
                  </m:oMathPara>
                </a14:m>
                <a:endParaRPr lang="es-ES" sz="1400" dirty="0"/>
              </a:p>
            </p:txBody>
          </p:sp>
        </mc:Choice>
        <mc:Fallback xmlns="">
          <p:sp>
            <p:nvSpPr>
              <p:cNvPr id="11" name="CuadroTexto 10">
                <a:extLst>
                  <a:ext uri="{FF2B5EF4-FFF2-40B4-BE49-F238E27FC236}">
                    <a16:creationId xmlns:a16="http://schemas.microsoft.com/office/drawing/2014/main" id="{D785B3C1-4DA8-724C-69CA-9936AD162FA8}"/>
                  </a:ext>
                </a:extLst>
              </p:cNvPr>
              <p:cNvSpPr txBox="1">
                <a:spLocks noRot="1" noChangeAspect="1" noMove="1" noResize="1" noEditPoints="1" noAdjustHandles="1" noChangeArrowheads="1" noChangeShapeType="1" noTextEdit="1"/>
              </p:cNvSpPr>
              <p:nvPr/>
            </p:nvSpPr>
            <p:spPr>
              <a:xfrm>
                <a:off x="817704" y="3834304"/>
                <a:ext cx="5222592" cy="539122"/>
              </a:xfrm>
              <a:prstGeom prst="rect">
                <a:avLst/>
              </a:prstGeom>
              <a:blipFill>
                <a:blip r:embed="rId4"/>
                <a:stretch>
                  <a:fillRect b="-5682"/>
                </a:stretch>
              </a:blipFill>
            </p:spPr>
            <p:txBody>
              <a:bodyPr/>
              <a:lstStyle/>
              <a:p>
                <a:r>
                  <a:rPr lang="es-CO">
                    <a:noFill/>
                  </a:rPr>
                  <a:t> </a:t>
                </a:r>
              </a:p>
            </p:txBody>
          </p:sp>
        </mc:Fallback>
      </mc:AlternateContent>
    </p:spTree>
    <p:extLst>
      <p:ext uri="{BB962C8B-B14F-4D97-AF65-F5344CB8AC3E}">
        <p14:creationId xmlns:p14="http://schemas.microsoft.com/office/powerpoint/2010/main" val="1700993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69EB0A9-3EB6-43BA-80BC-C8BE0B407458}"/>
              </a:ext>
            </a:extLst>
          </p:cNvPr>
          <p:cNvSpPr/>
          <p:nvPr/>
        </p:nvSpPr>
        <p:spPr>
          <a:xfrm>
            <a:off x="466655" y="741002"/>
            <a:ext cx="6007297" cy="400110"/>
          </a:xfrm>
          <a:prstGeom prst="rect">
            <a:avLst/>
          </a:prstGeom>
        </p:spPr>
        <p:txBody>
          <a:bodyPr wrap="square" lIns="66462">
            <a:spAutoFit/>
          </a:bodyPr>
          <a:lstStyle/>
          <a:p>
            <a:r>
              <a:rPr lang="es-ES" sz="2000" b="1" dirty="0"/>
              <a:t>4. Resultados del modelo financiero</a:t>
            </a:r>
            <a:endParaRPr lang="es-ES" sz="2000" b="1" dirty="0">
              <a:solidFill>
                <a:srgbClr val="095388"/>
              </a:solidFill>
            </a:endParaRPr>
          </a:p>
        </p:txBody>
      </p:sp>
      <p:sp>
        <p:nvSpPr>
          <p:cNvPr id="12" name="Rectangle 1">
            <a:extLst>
              <a:ext uri="{FF2B5EF4-FFF2-40B4-BE49-F238E27FC236}">
                <a16:creationId xmlns:a16="http://schemas.microsoft.com/office/drawing/2014/main" id="{50776FC2-D1BB-4AFE-9391-E3B78D7724E6}"/>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
        <p:nvSpPr>
          <p:cNvPr id="16" name="TextBox 3">
            <a:extLst>
              <a:ext uri="{FF2B5EF4-FFF2-40B4-BE49-F238E27FC236}">
                <a16:creationId xmlns:a16="http://schemas.microsoft.com/office/drawing/2014/main" id="{AA4A216C-98C2-4468-AACE-41997A6C4E77}"/>
              </a:ext>
            </a:extLst>
          </p:cNvPr>
          <p:cNvSpPr txBox="1"/>
          <p:nvPr/>
        </p:nvSpPr>
        <p:spPr>
          <a:xfrm>
            <a:off x="425352" y="1486045"/>
            <a:ext cx="6007296" cy="3396764"/>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El IBAL bajo el escenario 1 presenta un comportamiento de la deuda y de la rentabilidad aceptables para el nivel de inversiones que planea ejecutar. Como se observa e el gráfico de comportamiento de la deuda, a lo largo de las proyecciones la empresa no toma deuda adicional y amortiza las obligaciones viejas. Esta capacidad de no tomar deuda se debe a que la empresa en el ejercicio de 2020, dejó una caja que permite afrontar las necesidades de liquidez de varios años, bajo el supuesto de que no se toma nueva deuda y no cambia la planificación de inversiones de la empresa en las proyecciones. Asimismo, se ve que la empresa genera la suficiente liquidez para no asumir nuevas obligaciones financieras. Dicho comportamiento es sostenible siempre y cuando se mantengan unos niveles de endeudamiento similares y se mantenga una gestión adecuada de la estructura de costos de la empresa, que no modifique la rentabilidad, ni tampoco asuma un endeudamiento muy alto. El indicador de DSCR es superior al valor de referencia de 1.3. Dicho valor muestra que la empresa esta en la capacidad de responder a sus obligaciones financieras y ocasionalmente podrá asumir un endeudamiento para solventar necesidades de liquidez de corto plazo. </a:t>
            </a:r>
            <a:endParaRPr lang="es-ES" sz="1200" dirty="0">
              <a:solidFill>
                <a:schemeClr val="tx1">
                  <a:lumMod val="65000"/>
                  <a:lumOff val="35000"/>
                </a:schemeClr>
              </a:solidFill>
              <a:latin typeface="Calibri Light" panose="020F03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BE3EEF41-54A7-4C60-B3F7-DCCF4DC80456}"/>
              </a:ext>
            </a:extLst>
          </p:cNvPr>
          <p:cNvGrpSpPr/>
          <p:nvPr/>
        </p:nvGrpSpPr>
        <p:grpSpPr>
          <a:xfrm>
            <a:off x="466655" y="1149589"/>
            <a:ext cx="4205107" cy="295200"/>
            <a:chOff x="300364" y="43485"/>
            <a:chExt cx="4205107" cy="295200"/>
          </a:xfrm>
        </p:grpSpPr>
        <p:sp>
          <p:nvSpPr>
            <p:cNvPr id="24" name="Rectángulo: esquinas redondeadas 23">
              <a:extLst>
                <a:ext uri="{FF2B5EF4-FFF2-40B4-BE49-F238E27FC236}">
                  <a16:creationId xmlns:a16="http://schemas.microsoft.com/office/drawing/2014/main" id="{8D839AF3-1EF7-4714-A4A9-9708A4184827}"/>
                </a:ext>
              </a:extLst>
            </p:cNvPr>
            <p:cNvSpPr/>
            <p:nvPr/>
          </p:nvSpPr>
          <p:spPr>
            <a:xfrm>
              <a:off x="300364" y="43485"/>
              <a:ext cx="4205107" cy="2952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esquinas redondeadas 6">
              <a:extLst>
                <a:ext uri="{FF2B5EF4-FFF2-40B4-BE49-F238E27FC236}">
                  <a16:creationId xmlns:a16="http://schemas.microsoft.com/office/drawing/2014/main" id="{C2483A61-3346-4BBD-ADA0-893A1F7151B0}"/>
                </a:ext>
              </a:extLst>
            </p:cNvPr>
            <p:cNvSpPr txBox="1"/>
            <p:nvPr/>
          </p:nvSpPr>
          <p:spPr>
            <a:xfrm>
              <a:off x="314774" y="57895"/>
              <a:ext cx="4176287"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1. Negocio Actual</a:t>
              </a:r>
            </a:p>
          </p:txBody>
        </p:sp>
      </p:grpSp>
      <p:sp>
        <p:nvSpPr>
          <p:cNvPr id="14" name="CuadroTexto 13">
            <a:extLst>
              <a:ext uri="{FF2B5EF4-FFF2-40B4-BE49-F238E27FC236}">
                <a16:creationId xmlns:a16="http://schemas.microsoft.com/office/drawing/2014/main" id="{7E64D2D7-4F56-43CE-BF93-37CC93C060AA}"/>
              </a:ext>
            </a:extLst>
          </p:cNvPr>
          <p:cNvSpPr txBox="1"/>
          <p:nvPr/>
        </p:nvSpPr>
        <p:spPr>
          <a:xfrm>
            <a:off x="569553" y="8678223"/>
            <a:ext cx="5801500" cy="461665"/>
          </a:xfrm>
          <a:prstGeom prst="rect">
            <a:avLst/>
          </a:prstGeom>
          <a:noFill/>
        </p:spPr>
        <p:txBody>
          <a:bodyPr wrap="square">
            <a:spAutoFit/>
          </a:bodyPr>
          <a:lstStyle/>
          <a:p>
            <a:r>
              <a:rPr lang="es-CO" sz="1200" i="1" dirty="0">
                <a:solidFill>
                  <a:schemeClr val="tx1">
                    <a:lumMod val="65000"/>
                    <a:lumOff val="35000"/>
                  </a:schemeClr>
                </a:solidFill>
                <a:latin typeface="Calibri Light" panose="020F0302020204030204" pitchFamily="34" charset="0"/>
                <a:cs typeface="Calibri Light" panose="020F0302020204030204" pitchFamily="34" charset="0"/>
              </a:rPr>
              <a:t>Proyecciones del comportamiento de la rentabilidad y nivel de uso de deuda (Escenario 1: Negocio actual)</a:t>
            </a:r>
            <a:endParaRPr lang="es-ES" sz="1200" i="1"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7" name="CuadroTexto 26">
            <a:extLst>
              <a:ext uri="{FF2B5EF4-FFF2-40B4-BE49-F238E27FC236}">
                <a16:creationId xmlns:a16="http://schemas.microsoft.com/office/drawing/2014/main" id="{8D22DB5F-73C2-D7DB-5757-8822C4454296}"/>
              </a:ext>
            </a:extLst>
          </p:cNvPr>
          <p:cNvSpPr txBox="1"/>
          <p:nvPr/>
        </p:nvSpPr>
        <p:spPr>
          <a:xfrm>
            <a:off x="923713" y="6616625"/>
            <a:ext cx="5010572" cy="276999"/>
          </a:xfrm>
          <a:prstGeom prst="rect">
            <a:avLst/>
          </a:prstGeom>
          <a:noFill/>
        </p:spPr>
        <p:txBody>
          <a:bodyPr wrap="square">
            <a:spAutoFit/>
          </a:bodyPr>
          <a:lstStyle/>
          <a:p>
            <a:r>
              <a:rPr lang="es-CO" sz="1200" i="1" dirty="0">
                <a:solidFill>
                  <a:schemeClr val="tx1">
                    <a:lumMod val="65000"/>
                    <a:lumOff val="35000"/>
                  </a:schemeClr>
                </a:solidFill>
                <a:latin typeface="Calibri Light" panose="020F0302020204030204" pitchFamily="34" charset="0"/>
                <a:cs typeface="Calibri Light" panose="020F0302020204030204" pitchFamily="34" charset="0"/>
              </a:rPr>
              <a:t>Proyecciones del comportamiento de la deuda (Escenario 1: Negocio actual)</a:t>
            </a:r>
          </a:p>
        </p:txBody>
      </p:sp>
      <p:pic>
        <p:nvPicPr>
          <p:cNvPr id="13" name="Imagen 12">
            <a:extLst>
              <a:ext uri="{FF2B5EF4-FFF2-40B4-BE49-F238E27FC236}">
                <a16:creationId xmlns:a16="http://schemas.microsoft.com/office/drawing/2014/main" id="{D93EFD0D-1DEE-7509-853F-3BEDCD40833F}"/>
              </a:ext>
            </a:extLst>
          </p:cNvPr>
          <p:cNvPicPr>
            <a:picLocks noChangeAspect="1"/>
          </p:cNvPicPr>
          <p:nvPr/>
        </p:nvPicPr>
        <p:blipFill>
          <a:blip r:embed="rId3"/>
          <a:stretch>
            <a:fillRect/>
          </a:stretch>
        </p:blipFill>
        <p:spPr>
          <a:xfrm>
            <a:off x="1476960" y="4882809"/>
            <a:ext cx="3783987" cy="1809733"/>
          </a:xfrm>
          <a:prstGeom prst="rect">
            <a:avLst/>
          </a:prstGeom>
        </p:spPr>
      </p:pic>
      <p:pic>
        <p:nvPicPr>
          <p:cNvPr id="20" name="Imagen 19">
            <a:extLst>
              <a:ext uri="{FF2B5EF4-FFF2-40B4-BE49-F238E27FC236}">
                <a16:creationId xmlns:a16="http://schemas.microsoft.com/office/drawing/2014/main" id="{987B31E0-0476-0252-4F8E-6865A620BA77}"/>
              </a:ext>
            </a:extLst>
          </p:cNvPr>
          <p:cNvPicPr>
            <a:picLocks noChangeAspect="1"/>
          </p:cNvPicPr>
          <p:nvPr/>
        </p:nvPicPr>
        <p:blipFill>
          <a:blip r:embed="rId4"/>
          <a:stretch>
            <a:fillRect/>
          </a:stretch>
        </p:blipFill>
        <p:spPr>
          <a:xfrm>
            <a:off x="536788" y="6889363"/>
            <a:ext cx="2858219" cy="1809727"/>
          </a:xfrm>
          <a:prstGeom prst="rect">
            <a:avLst/>
          </a:prstGeom>
        </p:spPr>
      </p:pic>
      <p:pic>
        <p:nvPicPr>
          <p:cNvPr id="21" name="Imagen 20">
            <a:extLst>
              <a:ext uri="{FF2B5EF4-FFF2-40B4-BE49-F238E27FC236}">
                <a16:creationId xmlns:a16="http://schemas.microsoft.com/office/drawing/2014/main" id="{5F924557-F734-7F6E-8F23-F71434051AF7}"/>
              </a:ext>
            </a:extLst>
          </p:cNvPr>
          <p:cNvPicPr>
            <a:picLocks noChangeAspect="1"/>
          </p:cNvPicPr>
          <p:nvPr/>
        </p:nvPicPr>
        <p:blipFill>
          <a:blip r:embed="rId5"/>
          <a:stretch>
            <a:fillRect/>
          </a:stretch>
        </p:blipFill>
        <p:spPr>
          <a:xfrm>
            <a:off x="3512834" y="6910230"/>
            <a:ext cx="2858219" cy="1809726"/>
          </a:xfrm>
          <a:prstGeom prst="rect">
            <a:avLst/>
          </a:prstGeom>
        </p:spPr>
      </p:pic>
    </p:spTree>
    <p:extLst>
      <p:ext uri="{BB962C8B-B14F-4D97-AF65-F5344CB8AC3E}">
        <p14:creationId xmlns:p14="http://schemas.microsoft.com/office/powerpoint/2010/main" val="11051389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69EB0A9-3EB6-43BA-80BC-C8BE0B407458}"/>
              </a:ext>
            </a:extLst>
          </p:cNvPr>
          <p:cNvSpPr/>
          <p:nvPr/>
        </p:nvSpPr>
        <p:spPr>
          <a:xfrm>
            <a:off x="466655" y="920806"/>
            <a:ext cx="6007297" cy="400110"/>
          </a:xfrm>
          <a:prstGeom prst="rect">
            <a:avLst/>
          </a:prstGeom>
        </p:spPr>
        <p:txBody>
          <a:bodyPr wrap="square" lIns="66462">
            <a:spAutoFit/>
          </a:bodyPr>
          <a:lstStyle/>
          <a:p>
            <a:r>
              <a:rPr lang="es-ES" sz="2000" b="1" dirty="0"/>
              <a:t>4. Resultados del modelo financiero</a:t>
            </a:r>
            <a:endParaRPr lang="es-ES" sz="2000" b="1" dirty="0">
              <a:solidFill>
                <a:srgbClr val="095388"/>
              </a:solidFill>
            </a:endParaRPr>
          </a:p>
        </p:txBody>
      </p:sp>
      <p:sp>
        <p:nvSpPr>
          <p:cNvPr id="12" name="Rectangle 1">
            <a:extLst>
              <a:ext uri="{FF2B5EF4-FFF2-40B4-BE49-F238E27FC236}">
                <a16:creationId xmlns:a16="http://schemas.microsoft.com/office/drawing/2014/main" id="{50776FC2-D1BB-4AFE-9391-E3B78D7724E6}"/>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
        <p:nvSpPr>
          <p:cNvPr id="16" name="TextBox 3">
            <a:extLst>
              <a:ext uri="{FF2B5EF4-FFF2-40B4-BE49-F238E27FC236}">
                <a16:creationId xmlns:a16="http://schemas.microsoft.com/office/drawing/2014/main" id="{AA4A216C-98C2-4468-AACE-41997A6C4E77}"/>
              </a:ext>
            </a:extLst>
          </p:cNvPr>
          <p:cNvSpPr txBox="1"/>
          <p:nvPr/>
        </p:nvSpPr>
        <p:spPr>
          <a:xfrm>
            <a:off x="439762" y="1710753"/>
            <a:ext cx="6007296" cy="2628092"/>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Para el escenario 2 (optimización de operaciones) se muestra que con la implementación de recomendaciones de las consultorías y ajustes en la estructura de costos, la empresa mejora su desempeño financiero. Asimismo, postponer las inversiones en la PTAR también mejora el desempeño financiero de la empresa al no reducir su margen EBITDA luego del año 2026. En el escenario 2, el IBAL exhibe un indicador de DSCR mayor para todos los años que el escenario 1. Lo que le asegura una mayor holgura para asumir sus necesidades de liquidez y también le da una mejor perspectiva para ser exitoso frente a la búsqueda de fuentes de financiamiento a futuro. Al valorar con el modelo financiero la correspondencia tarifaria estimada por el modelo, se observa que con los niveles de tarifas que le aplican, la empresa tiene dimensionada inversiones menores a lo que podría ejecutar por CMI. Asimismo, se observa que el OPEX de la empresa es superior al que podría cubrir vía tarifa.</a:t>
            </a:r>
            <a:endParaRPr lang="es-ES" sz="1200" dirty="0">
              <a:solidFill>
                <a:schemeClr val="tx1">
                  <a:lumMod val="65000"/>
                  <a:lumOff val="35000"/>
                </a:schemeClr>
              </a:solidFill>
              <a:latin typeface="Calibri Light" panose="020F0302020204030204" pitchFamily="34" charset="0"/>
              <a:cs typeface="Times New Roman" panose="02020603050405020304" pitchFamily="18" charset="0"/>
            </a:endParaRPr>
          </a:p>
        </p:txBody>
      </p:sp>
      <p:grpSp>
        <p:nvGrpSpPr>
          <p:cNvPr id="19" name="Grupo 18">
            <a:extLst>
              <a:ext uri="{FF2B5EF4-FFF2-40B4-BE49-F238E27FC236}">
                <a16:creationId xmlns:a16="http://schemas.microsoft.com/office/drawing/2014/main" id="{352A1C55-E1B6-4CC9-903F-E73D45239BA8}"/>
              </a:ext>
            </a:extLst>
          </p:cNvPr>
          <p:cNvGrpSpPr/>
          <p:nvPr/>
        </p:nvGrpSpPr>
        <p:grpSpPr>
          <a:xfrm>
            <a:off x="425352" y="1400110"/>
            <a:ext cx="4205107" cy="295200"/>
            <a:chOff x="300364" y="1016835"/>
            <a:chExt cx="4205107" cy="295200"/>
          </a:xfrm>
        </p:grpSpPr>
        <p:sp>
          <p:nvSpPr>
            <p:cNvPr id="20" name="Rectángulo: esquinas redondeadas 19">
              <a:extLst>
                <a:ext uri="{FF2B5EF4-FFF2-40B4-BE49-F238E27FC236}">
                  <a16:creationId xmlns:a16="http://schemas.microsoft.com/office/drawing/2014/main" id="{54975F53-7747-45C9-A24B-834403043F9F}"/>
                </a:ext>
              </a:extLst>
            </p:cNvPr>
            <p:cNvSpPr/>
            <p:nvPr/>
          </p:nvSpPr>
          <p:spPr>
            <a:xfrm>
              <a:off x="300364" y="1016835"/>
              <a:ext cx="4205107" cy="295200"/>
            </a:xfrm>
            <a:prstGeom prst="roundRect">
              <a:avLst/>
            </a:prstGeom>
            <a:solidFill>
              <a:srgbClr val="820B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ángulo: esquinas redondeadas 6">
              <a:extLst>
                <a:ext uri="{FF2B5EF4-FFF2-40B4-BE49-F238E27FC236}">
                  <a16:creationId xmlns:a16="http://schemas.microsoft.com/office/drawing/2014/main" id="{FF10B90F-AA68-4003-864A-056AF4B2054A}"/>
                </a:ext>
              </a:extLst>
            </p:cNvPr>
            <p:cNvSpPr txBox="1"/>
            <p:nvPr/>
          </p:nvSpPr>
          <p:spPr>
            <a:xfrm>
              <a:off x="314774" y="1031245"/>
              <a:ext cx="4176287"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2. Optimización de operaciones</a:t>
              </a:r>
            </a:p>
          </p:txBody>
        </p:sp>
      </p:grpSp>
      <p:sp>
        <p:nvSpPr>
          <p:cNvPr id="26" name="CuadroTexto 25">
            <a:extLst>
              <a:ext uri="{FF2B5EF4-FFF2-40B4-BE49-F238E27FC236}">
                <a16:creationId xmlns:a16="http://schemas.microsoft.com/office/drawing/2014/main" id="{B2BCAFDA-5265-7055-50AD-42A5C1CC89CA}"/>
              </a:ext>
            </a:extLst>
          </p:cNvPr>
          <p:cNvSpPr txBox="1"/>
          <p:nvPr/>
        </p:nvSpPr>
        <p:spPr>
          <a:xfrm>
            <a:off x="823415" y="8673299"/>
            <a:ext cx="5801500" cy="276999"/>
          </a:xfrm>
          <a:prstGeom prst="rect">
            <a:avLst/>
          </a:prstGeom>
          <a:noFill/>
        </p:spPr>
        <p:txBody>
          <a:bodyPr wrap="square">
            <a:spAutoFit/>
          </a:bodyPr>
          <a:lstStyle/>
          <a:p>
            <a:r>
              <a:rPr lang="es-CO" sz="1200" i="1" dirty="0">
                <a:solidFill>
                  <a:schemeClr val="tx1">
                    <a:lumMod val="65000"/>
                    <a:lumOff val="35000"/>
                  </a:schemeClr>
                </a:solidFill>
                <a:latin typeface="Calibri Light" panose="020F0302020204030204" pitchFamily="34" charset="0"/>
                <a:cs typeface="Calibri Light" panose="020F0302020204030204" pitchFamily="34" charset="0"/>
              </a:rPr>
              <a:t>Proyecciones del comportamiento de la rentabilidad y nivel de uso de deuda (Escenario 2)</a:t>
            </a:r>
            <a:endParaRPr lang="es-ES" sz="1200" i="1"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7" name="CuadroTexto 26">
            <a:extLst>
              <a:ext uri="{FF2B5EF4-FFF2-40B4-BE49-F238E27FC236}">
                <a16:creationId xmlns:a16="http://schemas.microsoft.com/office/drawing/2014/main" id="{DF4779F5-0CD0-DE1C-DF7B-FDA6AB5C91A4}"/>
              </a:ext>
            </a:extLst>
          </p:cNvPr>
          <p:cNvSpPr txBox="1"/>
          <p:nvPr/>
        </p:nvSpPr>
        <p:spPr>
          <a:xfrm>
            <a:off x="1218879" y="6530913"/>
            <a:ext cx="5010572" cy="276999"/>
          </a:xfrm>
          <a:prstGeom prst="rect">
            <a:avLst/>
          </a:prstGeom>
          <a:noFill/>
        </p:spPr>
        <p:txBody>
          <a:bodyPr wrap="square">
            <a:spAutoFit/>
          </a:bodyPr>
          <a:lstStyle/>
          <a:p>
            <a:r>
              <a:rPr lang="es-CO" sz="1200" i="1" dirty="0">
                <a:solidFill>
                  <a:schemeClr val="tx1">
                    <a:lumMod val="65000"/>
                    <a:lumOff val="35000"/>
                  </a:schemeClr>
                </a:solidFill>
                <a:latin typeface="Calibri Light" panose="020F0302020204030204" pitchFamily="34" charset="0"/>
                <a:cs typeface="Calibri Light" panose="020F0302020204030204" pitchFamily="34" charset="0"/>
              </a:rPr>
              <a:t>Proyecciones del comportamiento de la deuda (Escenario 2)</a:t>
            </a:r>
          </a:p>
        </p:txBody>
      </p:sp>
      <p:pic>
        <p:nvPicPr>
          <p:cNvPr id="24" name="Imagen 23">
            <a:extLst>
              <a:ext uri="{FF2B5EF4-FFF2-40B4-BE49-F238E27FC236}">
                <a16:creationId xmlns:a16="http://schemas.microsoft.com/office/drawing/2014/main" id="{C06B9A6F-0BFB-FE5A-5F4D-87E2375807E0}"/>
              </a:ext>
            </a:extLst>
          </p:cNvPr>
          <p:cNvPicPr>
            <a:picLocks noChangeAspect="1"/>
          </p:cNvPicPr>
          <p:nvPr/>
        </p:nvPicPr>
        <p:blipFill>
          <a:blip r:embed="rId3"/>
          <a:stretch>
            <a:fillRect/>
          </a:stretch>
        </p:blipFill>
        <p:spPr>
          <a:xfrm>
            <a:off x="1147707" y="4338845"/>
            <a:ext cx="4621469" cy="2210268"/>
          </a:xfrm>
          <a:prstGeom prst="rect">
            <a:avLst/>
          </a:prstGeom>
        </p:spPr>
      </p:pic>
      <p:pic>
        <p:nvPicPr>
          <p:cNvPr id="25" name="Imagen 24">
            <a:extLst>
              <a:ext uri="{FF2B5EF4-FFF2-40B4-BE49-F238E27FC236}">
                <a16:creationId xmlns:a16="http://schemas.microsoft.com/office/drawing/2014/main" id="{7F9316A0-BD3F-3FC4-C7D4-DDA0235209F8}"/>
              </a:ext>
            </a:extLst>
          </p:cNvPr>
          <p:cNvPicPr>
            <a:picLocks noChangeAspect="1"/>
          </p:cNvPicPr>
          <p:nvPr/>
        </p:nvPicPr>
        <p:blipFill>
          <a:blip r:embed="rId4"/>
          <a:stretch>
            <a:fillRect/>
          </a:stretch>
        </p:blipFill>
        <p:spPr>
          <a:xfrm>
            <a:off x="471012" y="6779956"/>
            <a:ext cx="2999291" cy="1899048"/>
          </a:xfrm>
          <a:prstGeom prst="rect">
            <a:avLst/>
          </a:prstGeom>
        </p:spPr>
      </p:pic>
      <p:pic>
        <p:nvPicPr>
          <p:cNvPr id="28" name="Imagen 27">
            <a:extLst>
              <a:ext uri="{FF2B5EF4-FFF2-40B4-BE49-F238E27FC236}">
                <a16:creationId xmlns:a16="http://schemas.microsoft.com/office/drawing/2014/main" id="{7D220FF7-D166-988B-9A92-40947FC3EACF}"/>
              </a:ext>
            </a:extLst>
          </p:cNvPr>
          <p:cNvPicPr>
            <a:picLocks noChangeAspect="1"/>
          </p:cNvPicPr>
          <p:nvPr/>
        </p:nvPicPr>
        <p:blipFill>
          <a:blip r:embed="rId5"/>
          <a:stretch>
            <a:fillRect/>
          </a:stretch>
        </p:blipFill>
        <p:spPr>
          <a:xfrm>
            <a:off x="3458442" y="6795434"/>
            <a:ext cx="2998058" cy="1898267"/>
          </a:xfrm>
          <a:prstGeom prst="rect">
            <a:avLst/>
          </a:prstGeom>
        </p:spPr>
      </p:pic>
    </p:spTree>
    <p:extLst>
      <p:ext uri="{BB962C8B-B14F-4D97-AF65-F5344CB8AC3E}">
        <p14:creationId xmlns:p14="http://schemas.microsoft.com/office/powerpoint/2010/main" val="7477195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69EB0A9-3EB6-43BA-80BC-C8BE0B407458}"/>
              </a:ext>
            </a:extLst>
          </p:cNvPr>
          <p:cNvSpPr/>
          <p:nvPr/>
        </p:nvSpPr>
        <p:spPr>
          <a:xfrm>
            <a:off x="466655" y="920806"/>
            <a:ext cx="6007297" cy="400110"/>
          </a:xfrm>
          <a:prstGeom prst="rect">
            <a:avLst/>
          </a:prstGeom>
        </p:spPr>
        <p:txBody>
          <a:bodyPr wrap="square" lIns="66462">
            <a:spAutoFit/>
          </a:bodyPr>
          <a:lstStyle/>
          <a:p>
            <a:r>
              <a:rPr lang="es-ES" sz="2000" b="1" dirty="0"/>
              <a:t>4. Resultados del modelo financiero</a:t>
            </a:r>
            <a:endParaRPr lang="es-ES" sz="2000" b="1" dirty="0">
              <a:solidFill>
                <a:srgbClr val="095388"/>
              </a:solidFill>
            </a:endParaRPr>
          </a:p>
        </p:txBody>
      </p:sp>
      <p:sp>
        <p:nvSpPr>
          <p:cNvPr id="12" name="Rectangle 1">
            <a:extLst>
              <a:ext uri="{FF2B5EF4-FFF2-40B4-BE49-F238E27FC236}">
                <a16:creationId xmlns:a16="http://schemas.microsoft.com/office/drawing/2014/main" id="{50776FC2-D1BB-4AFE-9391-E3B78D7724E6}"/>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
        <p:nvSpPr>
          <p:cNvPr id="16" name="TextBox 3">
            <a:extLst>
              <a:ext uri="{FF2B5EF4-FFF2-40B4-BE49-F238E27FC236}">
                <a16:creationId xmlns:a16="http://schemas.microsoft.com/office/drawing/2014/main" id="{AA4A216C-98C2-4468-AACE-41997A6C4E77}"/>
              </a:ext>
            </a:extLst>
          </p:cNvPr>
          <p:cNvSpPr txBox="1"/>
          <p:nvPr/>
        </p:nvSpPr>
        <p:spPr>
          <a:xfrm>
            <a:off x="439762" y="1839004"/>
            <a:ext cx="6007296" cy="2115644"/>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En el escenario de optimización de operaciones y ajuste tarifario es donde se observa que la empresa tiene niveles de rentabilidad y liquidez mayores por cuenta del incremento de tarifas. Con las incrementos de tarifa la empresa paga sus obligaciones financieras más rápido y suple todas necesidades de liquidez para financiar sus actividades. No obstante este escenario es de difícil aplicación, por lo que las acciones para asegurar su sostenibilidad financiera y operacional deben estar centradas en la revisión de su planificación de inversiones, así como a desarrollar las intervenciones guiadas por el plan de implementación, las recomendaciones de las consultorías y procurar una gestión efectiva de su estructura de costos. </a:t>
            </a:r>
            <a:endParaRPr lang="es-ES" sz="1200" dirty="0">
              <a:solidFill>
                <a:schemeClr val="tx1">
                  <a:lumMod val="65000"/>
                  <a:lumOff val="35000"/>
                </a:schemeClr>
              </a:solidFill>
              <a:latin typeface="Calibri Light" panose="020F03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99796448-6965-4C5C-9B9C-42BFE3556958}"/>
              </a:ext>
            </a:extLst>
          </p:cNvPr>
          <p:cNvGrpSpPr/>
          <p:nvPr/>
        </p:nvGrpSpPr>
        <p:grpSpPr>
          <a:xfrm>
            <a:off x="425352" y="1432360"/>
            <a:ext cx="4205107" cy="295200"/>
            <a:chOff x="300364" y="2131935"/>
            <a:chExt cx="4205107" cy="295200"/>
          </a:xfrm>
        </p:grpSpPr>
        <p:sp>
          <p:nvSpPr>
            <p:cNvPr id="24" name="Rectángulo: esquinas redondeadas 23">
              <a:extLst>
                <a:ext uri="{FF2B5EF4-FFF2-40B4-BE49-F238E27FC236}">
                  <a16:creationId xmlns:a16="http://schemas.microsoft.com/office/drawing/2014/main" id="{15278E72-D281-4F55-9829-E90A936ED21D}"/>
                </a:ext>
              </a:extLst>
            </p:cNvPr>
            <p:cNvSpPr/>
            <p:nvPr/>
          </p:nvSpPr>
          <p:spPr>
            <a:xfrm>
              <a:off x="300364" y="2131935"/>
              <a:ext cx="4205107" cy="295200"/>
            </a:xfrm>
            <a:prstGeom prst="roundRect">
              <a:avLst/>
            </a:prstGeom>
            <a:solidFill>
              <a:srgbClr val="58B6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esquinas redondeadas 6">
              <a:extLst>
                <a:ext uri="{FF2B5EF4-FFF2-40B4-BE49-F238E27FC236}">
                  <a16:creationId xmlns:a16="http://schemas.microsoft.com/office/drawing/2014/main" id="{34B87E27-B5D4-4123-AD6F-BB0D2F5C40A7}"/>
                </a:ext>
              </a:extLst>
            </p:cNvPr>
            <p:cNvSpPr txBox="1"/>
            <p:nvPr/>
          </p:nvSpPr>
          <p:spPr>
            <a:xfrm>
              <a:off x="314774" y="2146345"/>
              <a:ext cx="4176287"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943" tIns="0" rIns="158943" bIns="0" numCol="1" spcCol="1270" anchor="ctr" anchorCtr="0">
              <a:noAutofit/>
            </a:bodyPr>
            <a:lstStyle/>
            <a:p>
              <a:pPr marL="0" lvl="0" indent="0" algn="l" defTabSz="533400">
                <a:lnSpc>
                  <a:spcPct val="90000"/>
                </a:lnSpc>
                <a:spcBef>
                  <a:spcPct val="0"/>
                </a:spcBef>
                <a:spcAft>
                  <a:spcPct val="35000"/>
                </a:spcAft>
                <a:buNone/>
              </a:pPr>
              <a:r>
                <a:rPr lang="es-ES" sz="1200" kern="1200" dirty="0"/>
                <a:t>Escenario 3. Optimización de operaciones y ajuste tarifario</a:t>
              </a:r>
            </a:p>
          </p:txBody>
        </p:sp>
      </p:grpSp>
      <p:sp>
        <p:nvSpPr>
          <p:cNvPr id="28" name="CuadroTexto 27">
            <a:extLst>
              <a:ext uri="{FF2B5EF4-FFF2-40B4-BE49-F238E27FC236}">
                <a16:creationId xmlns:a16="http://schemas.microsoft.com/office/drawing/2014/main" id="{0A7B3118-21C9-A7F0-7C59-A53C8126D002}"/>
              </a:ext>
            </a:extLst>
          </p:cNvPr>
          <p:cNvSpPr txBox="1"/>
          <p:nvPr/>
        </p:nvSpPr>
        <p:spPr>
          <a:xfrm>
            <a:off x="536788" y="8563872"/>
            <a:ext cx="6010663" cy="276999"/>
          </a:xfrm>
          <a:prstGeom prst="rect">
            <a:avLst/>
          </a:prstGeom>
          <a:noFill/>
        </p:spPr>
        <p:txBody>
          <a:bodyPr wrap="square">
            <a:spAutoFit/>
          </a:bodyPr>
          <a:lstStyle/>
          <a:p>
            <a:r>
              <a:rPr lang="es-CO" sz="1200" i="1" dirty="0">
                <a:solidFill>
                  <a:schemeClr val="tx1">
                    <a:lumMod val="65000"/>
                    <a:lumOff val="35000"/>
                  </a:schemeClr>
                </a:solidFill>
                <a:latin typeface="Calibri Light" panose="020F0302020204030204" pitchFamily="34" charset="0"/>
                <a:cs typeface="Calibri Light" panose="020F0302020204030204" pitchFamily="34" charset="0"/>
              </a:rPr>
              <a:t>Proyecciones del comportamiento de la rentabilidad y nivel de uso de deuda (Escenario 3)</a:t>
            </a:r>
            <a:endParaRPr lang="es-ES" sz="1200" i="1"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9" name="CuadroTexto 28">
            <a:extLst>
              <a:ext uri="{FF2B5EF4-FFF2-40B4-BE49-F238E27FC236}">
                <a16:creationId xmlns:a16="http://schemas.microsoft.com/office/drawing/2014/main" id="{D9075A0B-5861-E59C-948C-B2871D7C7FDF}"/>
              </a:ext>
            </a:extLst>
          </p:cNvPr>
          <p:cNvSpPr txBox="1"/>
          <p:nvPr/>
        </p:nvSpPr>
        <p:spPr>
          <a:xfrm>
            <a:off x="1536879" y="6295791"/>
            <a:ext cx="5010572" cy="276999"/>
          </a:xfrm>
          <a:prstGeom prst="rect">
            <a:avLst/>
          </a:prstGeom>
          <a:noFill/>
        </p:spPr>
        <p:txBody>
          <a:bodyPr wrap="square">
            <a:spAutoFit/>
          </a:bodyPr>
          <a:lstStyle/>
          <a:p>
            <a:r>
              <a:rPr lang="es-CO" sz="1200" i="1" dirty="0">
                <a:solidFill>
                  <a:schemeClr val="tx1">
                    <a:lumMod val="65000"/>
                    <a:lumOff val="35000"/>
                  </a:schemeClr>
                </a:solidFill>
                <a:latin typeface="Calibri Light" panose="020F0302020204030204" pitchFamily="34" charset="0"/>
                <a:cs typeface="Calibri Light" panose="020F0302020204030204" pitchFamily="34" charset="0"/>
              </a:rPr>
              <a:t>Proyecciones del comportamiento de la deuda (Escenario 3)</a:t>
            </a:r>
          </a:p>
        </p:txBody>
      </p:sp>
      <p:pic>
        <p:nvPicPr>
          <p:cNvPr id="20" name="Imagen 19">
            <a:extLst>
              <a:ext uri="{FF2B5EF4-FFF2-40B4-BE49-F238E27FC236}">
                <a16:creationId xmlns:a16="http://schemas.microsoft.com/office/drawing/2014/main" id="{8AF72B99-141D-4707-0FD8-373DD8E2B288}"/>
              </a:ext>
            </a:extLst>
          </p:cNvPr>
          <p:cNvPicPr>
            <a:picLocks noChangeAspect="1"/>
          </p:cNvPicPr>
          <p:nvPr/>
        </p:nvPicPr>
        <p:blipFill>
          <a:blip r:embed="rId3"/>
          <a:stretch>
            <a:fillRect/>
          </a:stretch>
        </p:blipFill>
        <p:spPr>
          <a:xfrm>
            <a:off x="980376" y="3954648"/>
            <a:ext cx="4897248" cy="2342162"/>
          </a:xfrm>
          <a:prstGeom prst="rect">
            <a:avLst/>
          </a:prstGeom>
        </p:spPr>
      </p:pic>
      <p:pic>
        <p:nvPicPr>
          <p:cNvPr id="21" name="Imagen 20">
            <a:extLst>
              <a:ext uri="{FF2B5EF4-FFF2-40B4-BE49-F238E27FC236}">
                <a16:creationId xmlns:a16="http://schemas.microsoft.com/office/drawing/2014/main" id="{A2EA9460-E3DC-D5D2-3518-988B00A8B88F}"/>
              </a:ext>
            </a:extLst>
          </p:cNvPr>
          <p:cNvPicPr>
            <a:picLocks noChangeAspect="1"/>
          </p:cNvPicPr>
          <p:nvPr/>
        </p:nvPicPr>
        <p:blipFill>
          <a:blip r:embed="rId4"/>
          <a:stretch>
            <a:fillRect/>
          </a:stretch>
        </p:blipFill>
        <p:spPr>
          <a:xfrm>
            <a:off x="466655" y="6572714"/>
            <a:ext cx="3151000" cy="1995105"/>
          </a:xfrm>
          <a:prstGeom prst="rect">
            <a:avLst/>
          </a:prstGeom>
        </p:spPr>
      </p:pic>
      <p:pic>
        <p:nvPicPr>
          <p:cNvPr id="22" name="Imagen 21">
            <a:extLst>
              <a:ext uri="{FF2B5EF4-FFF2-40B4-BE49-F238E27FC236}">
                <a16:creationId xmlns:a16="http://schemas.microsoft.com/office/drawing/2014/main" id="{4852C89A-4066-75C0-1F62-49CA07CDCA81}"/>
              </a:ext>
            </a:extLst>
          </p:cNvPr>
          <p:cNvPicPr>
            <a:picLocks noChangeAspect="1"/>
          </p:cNvPicPr>
          <p:nvPr/>
        </p:nvPicPr>
        <p:blipFill>
          <a:blip r:embed="rId5"/>
          <a:stretch>
            <a:fillRect/>
          </a:stretch>
        </p:blipFill>
        <p:spPr>
          <a:xfrm>
            <a:off x="3656299" y="6723137"/>
            <a:ext cx="2862186" cy="1812238"/>
          </a:xfrm>
          <a:prstGeom prst="rect">
            <a:avLst/>
          </a:prstGeom>
        </p:spPr>
      </p:pic>
    </p:spTree>
    <p:extLst>
      <p:ext uri="{BB962C8B-B14F-4D97-AF65-F5344CB8AC3E}">
        <p14:creationId xmlns:p14="http://schemas.microsoft.com/office/powerpoint/2010/main" val="36350284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D0BBA7B2-4462-4DEB-B65D-09182BEF17FF}"/>
              </a:ext>
            </a:extLst>
          </p:cNvPr>
          <p:cNvSpPr txBox="1"/>
          <p:nvPr/>
        </p:nvSpPr>
        <p:spPr>
          <a:xfrm>
            <a:off x="536788" y="1675834"/>
            <a:ext cx="5692664" cy="5677388"/>
          </a:xfrm>
          <a:prstGeom prst="rect">
            <a:avLst/>
          </a:prstGeom>
          <a:noFill/>
        </p:spPr>
        <p:txBody>
          <a:bodyPr wrap="square" lIns="66462" rIns="83077" rtlCol="0">
            <a:spAutoFit/>
          </a:bodyPr>
          <a:lstStyle/>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El IBAL tiene unas proyecciones financieras que muestra un desempeño financiero aceptable. La empresa cuenta con una liquidez suficiente para cumplir con todas sus obligaciones de OPEX y CAPEX en el mediano y largo plazo. La modelación por escenarios muestra que si la empresa asume el direccionamiento estratégico del escenario 2, en donde postpone la construcción de la PTAR EL ESCOBAL y ejecuta las intervenciones recomendadas en las consultorías de eficiencia energética, gestión de pérdidas, y gestión de activos, va a alcanzar un desempeño operacional y financiero superior al del escenario 1. Este mayor desempeño se materializa en mayor cobertura, menores perdidas de agua y con ello mayores eficiencias en costos por la potabilización del agua, así como menor consumo energético y por ende menores costos de operación. </a:t>
            </a:r>
          </a:p>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En el escenario 3 se aprecia el impacto en los ingresos y la rentabilidad de hacer ajustes en la tarifa. Este escenario solamente se incluye como un valor añadido que muestra que tanto se podría beneficiar el desempeño financiero de la empresa por hacer incrementos en la tarifa acotados a los limites socioeconómicos por el pago de servicios en las áreas de prestación de servicios del IBAL.</a:t>
            </a:r>
          </a:p>
          <a:p>
            <a:pPr algn="just">
              <a:lnSpc>
                <a:spcPct val="150000"/>
              </a:lnSpc>
              <a:spcAft>
                <a:spcPts val="600"/>
              </a:spcAft>
            </a:pPr>
            <a:r>
              <a:rPr lang="es-ES" sz="1110" dirty="0">
                <a:solidFill>
                  <a:schemeClr val="tx1">
                    <a:lumMod val="65000"/>
                    <a:lumOff val="35000"/>
                  </a:schemeClr>
                </a:solidFill>
                <a:latin typeface="Calibri Light" panose="020F0302020204030204" pitchFamily="34" charset="0"/>
                <a:cs typeface="Times New Roman" panose="02020603050405020304" pitchFamily="18" charset="0"/>
              </a:rPr>
              <a:t>En el escenario 1 y 2, se observa que al evaluar la correspondencia tarifaria, la empresa tiene un plan de inversiones menor al que por tarifa podría ejecutar. Asimismo, el OPEX de la empresa es superior al que por tarifas debería tener. La empresa en cualquiera de los escenarios debe direccionar esfuerzos para asegurar la correspondencia entre sus ingresos tarifarios, su estructura de costos y la planificación de inversiones para cumplir con las regulaciones en materia de marco tarifario.</a:t>
            </a:r>
          </a:p>
          <a:p>
            <a:pPr algn="just">
              <a:lnSpc>
                <a:spcPct val="150000"/>
              </a:lnSpc>
              <a:spcAft>
                <a:spcPts val="600"/>
              </a:spcAft>
            </a:pPr>
            <a:endParaRPr lang="es-ES" sz="1110" dirty="0">
              <a:solidFill>
                <a:schemeClr val="tx1">
                  <a:lumMod val="65000"/>
                  <a:lumOff val="35000"/>
                </a:schemeClr>
              </a:solidFill>
              <a:latin typeface="Calibri Light" panose="020F03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D69EB0A9-3EB6-43BA-80BC-C8BE0B407458}"/>
              </a:ext>
            </a:extLst>
          </p:cNvPr>
          <p:cNvSpPr/>
          <p:nvPr/>
        </p:nvSpPr>
        <p:spPr>
          <a:xfrm>
            <a:off x="466655" y="1152454"/>
            <a:ext cx="6007297" cy="400110"/>
          </a:xfrm>
          <a:prstGeom prst="rect">
            <a:avLst/>
          </a:prstGeom>
        </p:spPr>
        <p:txBody>
          <a:bodyPr wrap="square" lIns="66462">
            <a:spAutoFit/>
          </a:bodyPr>
          <a:lstStyle/>
          <a:p>
            <a:r>
              <a:rPr lang="es-ES" sz="2000" b="1" dirty="0"/>
              <a:t>5. Conclusiones y recomendaciones</a:t>
            </a:r>
            <a:endParaRPr lang="es-ES" sz="2000" b="1" dirty="0">
              <a:solidFill>
                <a:srgbClr val="095388"/>
              </a:solidFill>
            </a:endParaRPr>
          </a:p>
        </p:txBody>
      </p:sp>
      <p:sp>
        <p:nvSpPr>
          <p:cNvPr id="12" name="Rectangle 1">
            <a:extLst>
              <a:ext uri="{FF2B5EF4-FFF2-40B4-BE49-F238E27FC236}">
                <a16:creationId xmlns:a16="http://schemas.microsoft.com/office/drawing/2014/main" id="{50776FC2-D1BB-4AFE-9391-E3B78D7724E6}"/>
              </a:ext>
            </a:extLst>
          </p:cNvPr>
          <p:cNvSpPr/>
          <p:nvPr/>
        </p:nvSpPr>
        <p:spPr>
          <a:xfrm>
            <a:off x="536788" y="275920"/>
            <a:ext cx="4724159" cy="319639"/>
          </a:xfrm>
          <a:prstGeom prst="rect">
            <a:avLst/>
          </a:prstGeom>
        </p:spPr>
        <p:txBody>
          <a:bodyPr wrap="square" lIns="66462">
            <a:spAutoFit/>
          </a:bodyPr>
          <a:lstStyle/>
          <a:p>
            <a:r>
              <a:rPr lang="es-ES_tradnl" sz="1477" b="1" dirty="0"/>
              <a:t>Escenarios y </a:t>
            </a:r>
            <a:r>
              <a:rPr lang="es-ES_tradnl" sz="1477" b="1" dirty="0">
                <a:solidFill>
                  <a:srgbClr val="276F8B"/>
                </a:solidFill>
              </a:rPr>
              <a:t>Modelo Financiero </a:t>
            </a:r>
          </a:p>
        </p:txBody>
      </p:sp>
    </p:spTree>
    <p:extLst>
      <p:ext uri="{BB962C8B-B14F-4D97-AF65-F5344CB8AC3E}">
        <p14:creationId xmlns:p14="http://schemas.microsoft.com/office/powerpoint/2010/main" val="31337536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ángulo rectángulo 26">
            <a:extLst>
              <a:ext uri="{FF2B5EF4-FFF2-40B4-BE49-F238E27FC236}">
                <a16:creationId xmlns:a16="http://schemas.microsoft.com/office/drawing/2014/main" id="{6D8141A8-3275-6370-53CB-79DB802F5E65}"/>
              </a:ext>
            </a:extLst>
          </p:cNvPr>
          <p:cNvSpPr/>
          <p:nvPr/>
        </p:nvSpPr>
        <p:spPr>
          <a:xfrm flipH="1">
            <a:off x="-2" y="5508702"/>
            <a:ext cx="4574330" cy="363529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Franja diagonal 27">
            <a:extLst>
              <a:ext uri="{FF2B5EF4-FFF2-40B4-BE49-F238E27FC236}">
                <a16:creationId xmlns:a16="http://schemas.microsoft.com/office/drawing/2014/main" id="{A1E61391-85A8-B35B-3B02-603DD8C1930E}"/>
              </a:ext>
            </a:extLst>
          </p:cNvPr>
          <p:cNvSpPr/>
          <p:nvPr/>
        </p:nvSpPr>
        <p:spPr>
          <a:xfrm>
            <a:off x="-2" y="5508702"/>
            <a:ext cx="4587031" cy="3635298"/>
          </a:xfrm>
          <a:prstGeom prst="diagStripe">
            <a:avLst>
              <a:gd name="adj" fmla="val 751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9" name="Rectángulo 28">
            <a:extLst>
              <a:ext uri="{FF2B5EF4-FFF2-40B4-BE49-F238E27FC236}">
                <a16:creationId xmlns:a16="http://schemas.microsoft.com/office/drawing/2014/main" id="{4A014A1D-2CA0-A847-2314-41277D9A845C}"/>
              </a:ext>
            </a:extLst>
          </p:cNvPr>
          <p:cNvSpPr/>
          <p:nvPr/>
        </p:nvSpPr>
        <p:spPr>
          <a:xfrm>
            <a:off x="4542502" y="5508702"/>
            <a:ext cx="2315498" cy="3635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Franja diagonal 29">
            <a:extLst>
              <a:ext uri="{FF2B5EF4-FFF2-40B4-BE49-F238E27FC236}">
                <a16:creationId xmlns:a16="http://schemas.microsoft.com/office/drawing/2014/main" id="{758FFF83-1BD8-A797-E845-B33DBA1C9AA6}"/>
              </a:ext>
            </a:extLst>
          </p:cNvPr>
          <p:cNvSpPr/>
          <p:nvPr/>
        </p:nvSpPr>
        <p:spPr>
          <a:xfrm>
            <a:off x="9524" y="5508702"/>
            <a:ext cx="3571876" cy="2756478"/>
          </a:xfrm>
          <a:prstGeom prst="diagStripe">
            <a:avLst>
              <a:gd name="adj" fmla="val 7513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graphicFrame>
        <p:nvGraphicFramePr>
          <p:cNvPr id="17" name="TextBox 3">
            <a:extLst>
              <a:ext uri="{FF2B5EF4-FFF2-40B4-BE49-F238E27FC236}">
                <a16:creationId xmlns:a16="http://schemas.microsoft.com/office/drawing/2014/main" id="{687CD859-506B-AA0D-6087-6FC9B588290C}"/>
              </a:ext>
            </a:extLst>
          </p:cNvPr>
          <p:cNvGraphicFramePr/>
          <p:nvPr/>
        </p:nvGraphicFramePr>
        <p:xfrm>
          <a:off x="572257" y="7417680"/>
          <a:ext cx="5713486" cy="1219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Imagen 20" descr="Logotipo&#10;&#10;Descripción generada automáticamente">
            <a:extLst>
              <a:ext uri="{FF2B5EF4-FFF2-40B4-BE49-F238E27FC236}">
                <a16:creationId xmlns:a16="http://schemas.microsoft.com/office/drawing/2014/main" id="{01897D27-3640-94E7-1A37-B1FFB7D2B598}"/>
              </a:ext>
            </a:extLst>
          </p:cNvPr>
          <p:cNvPicPr>
            <a:picLocks noChangeAspect="1"/>
          </p:cNvPicPr>
          <p:nvPr/>
        </p:nvPicPr>
        <p:blipFill rotWithShape="1">
          <a:blip r:embed="rId8">
            <a:extLst>
              <a:ext uri="{28A0092B-C50C-407E-A947-70E740481C1C}">
                <a14:useLocalDpi xmlns:a14="http://schemas.microsoft.com/office/drawing/2010/main" val="0"/>
              </a:ext>
            </a:extLst>
          </a:blip>
          <a:srcRect b="15366"/>
          <a:stretch/>
        </p:blipFill>
        <p:spPr>
          <a:xfrm>
            <a:off x="470982" y="506865"/>
            <a:ext cx="3110418" cy="1607685"/>
          </a:xfrm>
          <a:prstGeom prst="rect">
            <a:avLst/>
          </a:prstGeom>
        </p:spPr>
      </p:pic>
    </p:spTree>
    <p:extLst>
      <p:ext uri="{BB962C8B-B14F-4D97-AF65-F5344CB8AC3E}">
        <p14:creationId xmlns:p14="http://schemas.microsoft.com/office/powerpoint/2010/main" val="132727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8F9AD2D-E144-C409-1C9C-5443C76F517C}"/>
              </a:ext>
            </a:extLst>
          </p:cNvPr>
          <p:cNvSpPr txBox="1"/>
          <p:nvPr/>
        </p:nvSpPr>
        <p:spPr>
          <a:xfrm>
            <a:off x="556904" y="1104900"/>
            <a:ext cx="5733024" cy="7629012"/>
          </a:xfrm>
          <a:prstGeom prst="rect">
            <a:avLst/>
          </a:prstGeom>
          <a:noFill/>
        </p:spPr>
        <p:txBody>
          <a:bodyPr wrap="square">
            <a:spAutoFit/>
          </a:bodyPr>
          <a:lstStyle/>
          <a:p>
            <a:pPr algn="just">
              <a:lnSpc>
                <a:spcPct val="150000"/>
              </a:lnSpc>
            </a:pPr>
            <a:r>
              <a:rPr lang="es-AR" sz="1110" dirty="0">
                <a:solidFill>
                  <a:schemeClr val="tx1">
                    <a:lumMod val="65000"/>
                    <a:lumOff val="35000"/>
                  </a:schemeClr>
                </a:solidFill>
                <a:ea typeface="Roboto" panose="02000000000000000000" pitchFamily="2" charset="0"/>
              </a:rPr>
              <a:t>El diseño y construcción de un Plan Estratégico es un proceso que busca determinar las metas de una organización, como así también las estrategias generales y específicas que permitirán alcanzarlas. Este proceso facilita la identificación de objetivos pero teniendo en cuenta el balance entre los requerimientos externos, en términos de las oportunidades y amenazas, y las capacidades internas, considerando las debilidades y fortalezas.</a:t>
            </a: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r>
              <a:rPr lang="es-AR" sz="1110" dirty="0">
                <a:solidFill>
                  <a:schemeClr val="tx1">
                    <a:lumMod val="65000"/>
                    <a:lumOff val="35000"/>
                  </a:schemeClr>
                </a:solidFill>
                <a:ea typeface="Roboto" panose="02000000000000000000" pitchFamily="2" charset="0"/>
              </a:rPr>
              <a:t>La primera etapa de todo el proceso de planificación estratégica es la identificación y/o revisión de la misión de la organización, a través de un proceso dinámico que debe tomar en cuenta los productos y servicios, los clientes o usuarios de la organización, las características del entorno, las restricciones normativas, las relaciones institucionales, las características de los procesos internos de trabajo, los recursos disponibles y la tecnología.</a:t>
            </a: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endParaRPr lang="es-AR" sz="1110" dirty="0">
              <a:solidFill>
                <a:schemeClr val="tx1">
                  <a:lumMod val="65000"/>
                  <a:lumOff val="35000"/>
                </a:schemeClr>
              </a:solidFill>
              <a:ea typeface="Roboto Light" panose="02000000000000000000" pitchFamily="2" charset="0"/>
            </a:endParaRPr>
          </a:p>
          <a:p>
            <a:pPr algn="just">
              <a:lnSpc>
                <a:spcPct val="150000"/>
              </a:lnSpc>
            </a:pPr>
            <a:r>
              <a:rPr lang="es-AR" sz="1110" dirty="0">
                <a:solidFill>
                  <a:schemeClr val="tx1">
                    <a:lumMod val="65000"/>
                    <a:lumOff val="35000"/>
                  </a:schemeClr>
                </a:solidFill>
                <a:ea typeface="Roboto" panose="02000000000000000000" pitchFamily="2" charset="0"/>
              </a:rPr>
              <a:t>La planificación estratégica, en tanto proceso continuo que requiere retroalimentación, se relaciona con los mecanismos internos de control de la gestión, a través del seguimiento de los indicadores que se definan para su monitoreo. Así, el proceso de planificación estratégica y se combina con la evaluación del desempeño para formar un ciclo continuo de gobierno por resultados.</a:t>
            </a:r>
          </a:p>
          <a:p>
            <a:pPr algn="just">
              <a:lnSpc>
                <a:spcPct val="150000"/>
              </a:lnSpc>
            </a:pPr>
            <a:endParaRPr lang="es-AR" sz="1110" dirty="0">
              <a:solidFill>
                <a:schemeClr val="tx1">
                  <a:lumMod val="65000"/>
                  <a:lumOff val="35000"/>
                </a:schemeClr>
              </a:solidFill>
              <a:ea typeface="Roboto" panose="02000000000000000000" pitchFamily="2" charset="0"/>
            </a:endParaRPr>
          </a:p>
          <a:p>
            <a:pPr algn="just">
              <a:lnSpc>
                <a:spcPct val="150000"/>
              </a:lnSpc>
            </a:pPr>
            <a:r>
              <a:rPr lang="es-AR" sz="1110" dirty="0">
                <a:solidFill>
                  <a:schemeClr val="tx1">
                    <a:lumMod val="65000"/>
                    <a:lumOff val="35000"/>
                  </a:schemeClr>
                </a:solidFill>
                <a:ea typeface="Roboto" panose="02000000000000000000" pitchFamily="2" charset="0"/>
              </a:rPr>
              <a:t>De esta forma, el proceso de planificación estratégica se constituye en la base de la planificación operativa que consiste en traducir la misión organizacional, los lineamientos estratégicos definidos en objetivos de corto plazo y metas que permitan la identificación de las principales acciones a desarrollar y los recursos necesarios para ello.</a:t>
            </a:r>
          </a:p>
          <a:p>
            <a:endParaRPr lang="es-AR" dirty="0"/>
          </a:p>
        </p:txBody>
      </p:sp>
      <p:pic>
        <p:nvPicPr>
          <p:cNvPr id="3" name="Imagen 2" descr="Patrones de comportamiento - Strategy">
            <a:extLst>
              <a:ext uri="{FF2B5EF4-FFF2-40B4-BE49-F238E27FC236}">
                <a16:creationId xmlns:a16="http://schemas.microsoft.com/office/drawing/2014/main" id="{4F9D3820-D748-F3E9-4119-C4FD836F6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92" r="8314"/>
          <a:stretch/>
        </p:blipFill>
        <p:spPr bwMode="auto">
          <a:xfrm>
            <a:off x="1999746" y="4046281"/>
            <a:ext cx="2847340" cy="1746250"/>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8E0B869D-66A6-94D8-1AC0-7EF721717A21}"/>
              </a:ext>
            </a:extLst>
          </p:cNvPr>
          <p:cNvSpPr txBox="1"/>
          <p:nvPr/>
        </p:nvSpPr>
        <p:spPr>
          <a:xfrm>
            <a:off x="535131" y="466569"/>
            <a:ext cx="5491595" cy="461665"/>
          </a:xfrm>
          <a:prstGeom prst="rect">
            <a:avLst/>
          </a:prstGeom>
          <a:noFill/>
        </p:spPr>
        <p:txBody>
          <a:bodyPr wrap="square">
            <a:spAutoFit/>
          </a:bodyPr>
          <a:lstStyle/>
          <a:p>
            <a:r>
              <a:rPr lang="es-ES" sz="2400" b="1" dirty="0"/>
              <a:t>Plan </a:t>
            </a:r>
            <a:r>
              <a:rPr lang="es-ES" sz="2400" b="1" dirty="0">
                <a:solidFill>
                  <a:srgbClr val="276F8B"/>
                </a:solidFill>
              </a:rPr>
              <a:t>Estratégico</a:t>
            </a:r>
          </a:p>
        </p:txBody>
      </p:sp>
    </p:spTree>
    <p:extLst>
      <p:ext uri="{BB962C8B-B14F-4D97-AF65-F5344CB8AC3E}">
        <p14:creationId xmlns:p14="http://schemas.microsoft.com/office/powerpoint/2010/main" val="930548804"/>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129538-f825-474a-9c7f-adb8b86f3a72">
      <Terms xmlns="http://schemas.microsoft.com/office/infopath/2007/PartnerControls"/>
    </lcf76f155ced4ddcb4097134ff3c332f>
    <TaxCatchAll xmlns="6f02176d-b2b9-4285-9c3d-cacee5e198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FAF905F9E6AD4DB9134E3420587CC8" ma:contentTypeVersion="15" ma:contentTypeDescription="Create a new document." ma:contentTypeScope="" ma:versionID="20bddf62ad01aff9c768c6e9ae77beb8">
  <xsd:schema xmlns:xsd="http://www.w3.org/2001/XMLSchema" xmlns:xs="http://www.w3.org/2001/XMLSchema" xmlns:p="http://schemas.microsoft.com/office/2006/metadata/properties" xmlns:ns2="0d129538-f825-474a-9c7f-adb8b86f3a72" xmlns:ns3="6f02176d-b2b9-4285-9c3d-cacee5e198d4" targetNamespace="http://schemas.microsoft.com/office/2006/metadata/properties" ma:root="true" ma:fieldsID="8a36e5bcd94f7903b962afe966e82553" ns2:_="" ns3:_="">
    <xsd:import namespace="0d129538-f825-474a-9c7f-adb8b86f3a72"/>
    <xsd:import namespace="6f02176d-b2b9-4285-9c3d-cacee5e198d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29538-f825-474a-9c7f-adb8b86f3a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e61f9b1-e23d-4f49-b3d7-56b991556c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02176d-b2b9-4285-9c3d-cacee5e198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d9a6bd8-6605-4ad5-aa47-55fe7bd04107}" ma:internalName="TaxCatchAll" ma:showField="CatchAllData" ma:web="6f02176d-b2b9-4285-9c3d-cacee5e198d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65FF1-C48E-47C7-A679-1FCD24793E65}">
  <ds:schemaRefs>
    <ds:schemaRef ds:uri="http://www.w3.org/XML/1998/namespace"/>
    <ds:schemaRef ds:uri="http://schemas.microsoft.com/office/2006/metadata/properties"/>
    <ds:schemaRef ds:uri="http://schemas.microsoft.com/office/2006/documentManagement/types"/>
    <ds:schemaRef ds:uri="http://purl.org/dc/elements/1.1/"/>
    <ds:schemaRef ds:uri="4b4d9fff-c442-4561-a33f-e896c4c16098"/>
    <ds:schemaRef ds:uri="http://purl.org/dc/dcmitype/"/>
    <ds:schemaRef ds:uri="http://schemas.microsoft.com/office/infopath/2007/PartnerControls"/>
    <ds:schemaRef ds:uri="http://schemas.openxmlformats.org/package/2006/metadata/core-properties"/>
    <ds:schemaRef ds:uri="92e34958-3026-4d03-9029-abd7b9045868"/>
    <ds:schemaRef ds:uri="http://purl.org/dc/terms/"/>
  </ds:schemaRefs>
</ds:datastoreItem>
</file>

<file path=customXml/itemProps2.xml><?xml version="1.0" encoding="utf-8"?>
<ds:datastoreItem xmlns:ds="http://schemas.openxmlformats.org/officeDocument/2006/customXml" ds:itemID="{F6F6E537-4693-4F0C-BAAA-326599C25052}"/>
</file>

<file path=customXml/itemProps3.xml><?xml version="1.0" encoding="utf-8"?>
<ds:datastoreItem xmlns:ds="http://schemas.openxmlformats.org/officeDocument/2006/customXml" ds:itemID="{4A7F5312-9686-46D7-9159-F5ABF8E25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13323</TotalTime>
  <Words>16488</Words>
  <Application>Microsoft Office PowerPoint</Application>
  <PresentationFormat>Carta (216 x 279 mm)</PresentationFormat>
  <Paragraphs>3849</Paragraphs>
  <Slides>88</Slides>
  <Notes>26</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88</vt:i4>
      </vt:variant>
    </vt:vector>
  </HeadingPairs>
  <TitlesOfParts>
    <vt:vector size="99" baseType="lpstr">
      <vt:lpstr>Arial</vt:lpstr>
      <vt:lpstr>Baguet Script</vt:lpstr>
      <vt:lpstr>Bahnschrift SemiBold</vt:lpstr>
      <vt:lpstr>Calibri</vt:lpstr>
      <vt:lpstr>Calibri Light</vt:lpstr>
      <vt:lpstr>Cambria Math</vt:lpstr>
      <vt:lpstr>Muli</vt:lpstr>
      <vt:lpstr>Muli Black</vt:lpstr>
      <vt:lpstr>Symbol</vt:lpstr>
      <vt:lpstr>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Alivpandu</dc:creator>
  <cp:keywords/>
  <dc:description/>
  <cp:lastModifiedBy>Nicolás Gaspari</cp:lastModifiedBy>
  <cp:revision>46</cp:revision>
  <cp:lastPrinted>2021-11-25T11:09:30Z</cp:lastPrinted>
  <dcterms:created xsi:type="dcterms:W3CDTF">2020-01-27T09:43:15Z</dcterms:created>
  <dcterms:modified xsi:type="dcterms:W3CDTF">2022-06-29T18:44:20Z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0x010100EAFAF905F9E6AD4DB9134E3420587CC8</vt:lpwstr>
  </property>
</Properties>
</file>